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2"/>
  </p:notesMasterIdLst>
  <p:sldIdLst>
    <p:sldId id="256" r:id="rId2"/>
    <p:sldId id="376" r:id="rId3"/>
    <p:sldId id="430" r:id="rId4"/>
    <p:sldId id="378" r:id="rId5"/>
    <p:sldId id="381" r:id="rId6"/>
    <p:sldId id="380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7" r:id="rId15"/>
    <p:sldId id="409" r:id="rId16"/>
    <p:sldId id="309" r:id="rId17"/>
    <p:sldId id="375" r:id="rId18"/>
    <p:sldId id="340" r:id="rId19"/>
    <p:sldId id="347" r:id="rId20"/>
    <p:sldId id="348" r:id="rId21"/>
    <p:sldId id="349" r:id="rId22"/>
    <p:sldId id="350" r:id="rId23"/>
    <p:sldId id="262" r:id="rId24"/>
    <p:sldId id="410" r:id="rId25"/>
    <p:sldId id="432" r:id="rId26"/>
    <p:sldId id="411" r:id="rId27"/>
    <p:sldId id="412" r:id="rId28"/>
    <p:sldId id="414" r:id="rId29"/>
    <p:sldId id="431" r:id="rId30"/>
    <p:sldId id="415" r:id="rId31"/>
    <p:sldId id="416" r:id="rId32"/>
    <p:sldId id="433" r:id="rId33"/>
    <p:sldId id="417" r:id="rId34"/>
    <p:sldId id="434" r:id="rId35"/>
    <p:sldId id="353" r:id="rId36"/>
    <p:sldId id="355" r:id="rId37"/>
    <p:sldId id="419" r:id="rId38"/>
    <p:sldId id="436" r:id="rId39"/>
    <p:sldId id="435" r:id="rId40"/>
    <p:sldId id="359" r:id="rId41"/>
    <p:sldId id="437" r:id="rId42"/>
    <p:sldId id="384" r:id="rId43"/>
    <p:sldId id="438" r:id="rId44"/>
    <p:sldId id="422" r:id="rId45"/>
    <p:sldId id="421" r:id="rId46"/>
    <p:sldId id="439" r:id="rId47"/>
    <p:sldId id="452" r:id="rId48"/>
    <p:sldId id="423" r:id="rId49"/>
    <p:sldId id="440" r:id="rId50"/>
    <p:sldId id="441" r:id="rId51"/>
    <p:sldId id="424" r:id="rId52"/>
    <p:sldId id="425" r:id="rId53"/>
    <p:sldId id="426" r:id="rId54"/>
    <p:sldId id="427" r:id="rId55"/>
    <p:sldId id="428" r:id="rId56"/>
    <p:sldId id="429" r:id="rId57"/>
    <p:sldId id="442" r:id="rId58"/>
    <p:sldId id="443" r:id="rId59"/>
    <p:sldId id="444" r:id="rId60"/>
    <p:sldId id="445" r:id="rId61"/>
    <p:sldId id="363" r:id="rId62"/>
    <p:sldId id="449" r:id="rId63"/>
    <p:sldId id="450" r:id="rId64"/>
    <p:sldId id="448" r:id="rId65"/>
    <p:sldId id="361" r:id="rId66"/>
    <p:sldId id="367" r:id="rId67"/>
    <p:sldId id="365" r:id="rId68"/>
    <p:sldId id="287" r:id="rId69"/>
    <p:sldId id="451" r:id="rId70"/>
    <p:sldId id="453" r:id="rId71"/>
  </p:sldIdLst>
  <p:sldSz cx="12192000" cy="6858000"/>
  <p:notesSz cx="6858000" cy="9144000"/>
  <p:embeddedFontLst>
    <p:embeddedFont>
      <p:font typeface="Dominique" pitchFamily="50" charset="0"/>
      <p:regular r:id="rId73"/>
    </p:embeddedFont>
    <p:embeddedFont>
      <p:font typeface="Calibri" panose="020F0502020204030204" pitchFamily="34" charset="0"/>
      <p:regular r:id="rId74"/>
      <p:bold r:id="rId75"/>
      <p:italic r:id="rId76"/>
      <p:boldItalic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77146" autoAdjust="0"/>
  </p:normalViewPr>
  <p:slideViewPr>
    <p:cSldViewPr snapToGrid="0">
      <p:cViewPr>
        <p:scale>
          <a:sx n="100" d="100"/>
          <a:sy n="100" d="100"/>
        </p:scale>
        <p:origin x="24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8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258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609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855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579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975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861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407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746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1054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202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Powiedzieć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mimo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jestem</a:t>
            </a:r>
            <a:r>
              <a:rPr lang="en-GB" dirty="0" smtClean="0"/>
              <a:t> </a:t>
            </a:r>
            <a:r>
              <a:rPr lang="en-GB" dirty="0" err="1" smtClean="0"/>
              <a:t>zwolennikiem</a:t>
            </a:r>
            <a:r>
              <a:rPr lang="en-GB" dirty="0" smtClean="0"/>
              <a:t> </a:t>
            </a:r>
            <a:r>
              <a:rPr lang="en-GB" dirty="0" err="1" smtClean="0"/>
              <a:t>zdarzeń</a:t>
            </a:r>
            <a:r>
              <a:rPr lang="en-GB" dirty="0" smtClean="0"/>
              <a:t> to </a:t>
            </a:r>
            <a:r>
              <a:rPr lang="en-GB" dirty="0" err="1" smtClean="0"/>
              <a:t>zabawię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nieco</a:t>
            </a:r>
            <a:r>
              <a:rPr lang="en-GB" dirty="0" smtClean="0"/>
              <a:t> w </a:t>
            </a:r>
            <a:r>
              <a:rPr lang="en-GB" dirty="0" err="1" smtClean="0"/>
              <a:t>adwokata</a:t>
            </a:r>
            <a:r>
              <a:rPr lang="en-GB" dirty="0" smtClean="0"/>
              <a:t> </a:t>
            </a:r>
            <a:r>
              <a:rPr lang="en-GB" dirty="0" err="1" smtClean="0"/>
              <a:t>diabła</a:t>
            </a:r>
            <a:r>
              <a:rPr lang="en-GB" dirty="0" smtClean="0"/>
              <a:t> I </a:t>
            </a:r>
            <a:r>
              <a:rPr lang="en-GB" dirty="0" err="1" smtClean="0"/>
              <a:t>postaram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pokazać</a:t>
            </a:r>
            <a:r>
              <a:rPr lang="en-GB" dirty="0" smtClean="0"/>
              <a:t> </a:t>
            </a:r>
            <a:r>
              <a:rPr lang="en-GB" dirty="0" err="1" smtClean="0"/>
              <a:t>też</a:t>
            </a:r>
            <a:r>
              <a:rPr lang="en-GB" dirty="0" smtClean="0"/>
              <a:t> </a:t>
            </a:r>
            <a:r>
              <a:rPr lang="en-GB" dirty="0" err="1" smtClean="0"/>
              <a:t>blaski</a:t>
            </a:r>
            <a:r>
              <a:rPr lang="en-GB" dirty="0" smtClean="0"/>
              <a:t> I </a:t>
            </a:r>
            <a:r>
              <a:rPr lang="en-GB" dirty="0" err="1" smtClean="0"/>
              <a:t>Ciebie</a:t>
            </a:r>
            <a:r>
              <a:rPr lang="en-GB" dirty="0" smtClean="0"/>
              <a:t> Event Driven Design </a:t>
            </a:r>
            <a:r>
              <a:rPr lang="en-GB" dirty="0" err="1" smtClean="0"/>
              <a:t>podobieństwa</a:t>
            </a:r>
            <a:r>
              <a:rPr lang="en-GB" dirty="0" smtClean="0"/>
              <a:t> do </a:t>
            </a:r>
            <a:r>
              <a:rPr lang="en-GB" dirty="0" err="1" smtClean="0"/>
              <a:t>rzeczywistych</a:t>
            </a:r>
            <a:r>
              <a:rPr lang="en-GB" dirty="0" smtClean="0"/>
              <a:t> </a:t>
            </a:r>
            <a:r>
              <a:rPr lang="en-GB" dirty="0" err="1" smtClean="0"/>
              <a:t>systemów</a:t>
            </a:r>
            <a:r>
              <a:rPr lang="en-GB" dirty="0" smtClean="0"/>
              <a:t> </a:t>
            </a:r>
            <a:r>
              <a:rPr lang="en-GB" dirty="0" err="1" smtClean="0"/>
              <a:t>są</a:t>
            </a:r>
            <a:r>
              <a:rPr lang="en-GB" dirty="0" smtClean="0"/>
              <a:t> </a:t>
            </a:r>
            <a:r>
              <a:rPr lang="en-GB" dirty="0" err="1" smtClean="0"/>
              <a:t>zamierzone</a:t>
            </a:r>
            <a:r>
              <a:rPr lang="en-GB" dirty="0" smtClean="0"/>
              <a:t> </a:t>
            </a:r>
            <a:r>
              <a:rPr lang="en-GB" dirty="0" err="1" smtClean="0"/>
              <a:t>oparte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moich</a:t>
            </a:r>
            <a:r>
              <a:rPr lang="en-GB" dirty="0" smtClean="0"/>
              <a:t> </a:t>
            </a:r>
            <a:r>
              <a:rPr lang="en-GB" dirty="0" err="1" smtClean="0"/>
              <a:t>doświadczeniach</a:t>
            </a:r>
            <a:r>
              <a:rPr lang="en-GB" dirty="0" smtClean="0"/>
              <a:t>, </a:t>
            </a:r>
            <a:r>
              <a:rPr lang="en-GB" dirty="0" err="1" smtClean="0"/>
              <a:t>chociaż</a:t>
            </a:r>
            <a:r>
              <a:rPr lang="en-GB" dirty="0" smtClean="0"/>
              <a:t>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wszystko</a:t>
            </a:r>
            <a:r>
              <a:rPr lang="en-GB" dirty="0" smtClean="0"/>
              <a:t> </a:t>
            </a:r>
            <a:r>
              <a:rPr lang="en-GB" dirty="0" err="1" smtClean="0"/>
              <a:t>pochodzi</a:t>
            </a:r>
            <a:r>
              <a:rPr lang="en-GB" dirty="0" smtClean="0"/>
              <a:t> z </a:t>
            </a:r>
            <a:r>
              <a:rPr lang="en-GB" dirty="0" err="1" smtClean="0"/>
              <a:t>nich</a:t>
            </a:r>
            <a:r>
              <a:rPr lang="en-GB" dirty="0" smtClean="0"/>
              <a:t> I </a:t>
            </a:r>
            <a:r>
              <a:rPr lang="en-GB" dirty="0" err="1" smtClean="0"/>
              <a:t>część</a:t>
            </a:r>
            <a:r>
              <a:rPr lang="en-GB" dirty="0" smtClean="0"/>
              <a:t> jest </a:t>
            </a:r>
            <a:r>
              <a:rPr lang="en-GB" dirty="0" err="1" smtClean="0"/>
              <a:t>zebranymi</a:t>
            </a:r>
            <a:r>
              <a:rPr lang="en-GB" dirty="0" smtClean="0"/>
              <a:t> I </a:t>
            </a:r>
            <a:r>
              <a:rPr lang="en-GB" dirty="0" err="1" smtClean="0"/>
              <a:t>zmiksowanymi</a:t>
            </a:r>
            <a:r>
              <a:rPr lang="en-GB" dirty="0" smtClean="0"/>
              <a:t> </a:t>
            </a:r>
            <a:r>
              <a:rPr lang="en-GB" dirty="0" err="1" smtClean="0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828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852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7311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416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 smtClean="0"/>
              <a:t>Skupmy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narazie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Profilach</a:t>
            </a:r>
            <a:r>
              <a:rPr lang="en-GB" dirty="0" smtClean="0"/>
              <a:t> </a:t>
            </a:r>
            <a:r>
              <a:rPr lang="en-GB" dirty="0" err="1" smtClean="0"/>
              <a:t>Gości</a:t>
            </a:r>
            <a:r>
              <a:rPr lang="en-GB" dirty="0" smtClean="0"/>
              <a:t>. </a:t>
            </a:r>
            <a:r>
              <a:rPr lang="en-GB" dirty="0" err="1" smtClean="0"/>
              <a:t>Zauważmy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odczyty</a:t>
            </a:r>
            <a:r>
              <a:rPr lang="en-GB" dirty="0" smtClean="0"/>
              <a:t> </a:t>
            </a:r>
            <a:r>
              <a:rPr lang="en-GB" dirty="0" err="1" smtClean="0"/>
              <a:t>będą</a:t>
            </a:r>
            <a:r>
              <a:rPr lang="en-GB" dirty="0" smtClean="0"/>
              <a:t> </a:t>
            </a:r>
            <a:r>
              <a:rPr lang="en-GB" dirty="0" err="1" smtClean="0"/>
              <a:t>zdecydowanie</a:t>
            </a:r>
            <a:r>
              <a:rPr lang="en-GB" dirty="0" smtClean="0"/>
              <a:t> </a:t>
            </a:r>
            <a:r>
              <a:rPr lang="en-GB" dirty="0" err="1" smtClean="0"/>
              <a:t>częstsze</a:t>
            </a:r>
            <a:r>
              <a:rPr lang="en-GB" dirty="0" smtClean="0"/>
              <a:t> </a:t>
            </a:r>
            <a:r>
              <a:rPr lang="en-GB" dirty="0" err="1" smtClean="0"/>
              <a:t>niż</a:t>
            </a:r>
            <a:r>
              <a:rPr lang="en-GB" dirty="0" smtClean="0"/>
              <a:t> </a:t>
            </a:r>
            <a:r>
              <a:rPr lang="en-GB" dirty="0" err="1" smtClean="0"/>
              <a:t>zapisy</a:t>
            </a:r>
            <a:r>
              <a:rPr lang="en-GB" dirty="0" smtClean="0"/>
              <a:t> </a:t>
            </a:r>
            <a:r>
              <a:rPr lang="en-GB" dirty="0" err="1" smtClean="0"/>
              <a:t>doatkowo</a:t>
            </a:r>
            <a:r>
              <a:rPr lang="en-GB" dirty="0" smtClean="0"/>
              <a:t>. </a:t>
            </a:r>
            <a:r>
              <a:rPr lang="en-GB" dirty="0" err="1" smtClean="0"/>
              <a:t>Dodatkowo</a:t>
            </a:r>
            <a:r>
              <a:rPr lang="en-GB" dirty="0" smtClean="0"/>
              <a:t> </a:t>
            </a:r>
            <a:r>
              <a:rPr lang="en-GB" dirty="0" err="1" smtClean="0"/>
              <a:t>chcemy</a:t>
            </a:r>
            <a:r>
              <a:rPr lang="en-GB" dirty="0" smtClean="0"/>
              <a:t> </a:t>
            </a:r>
            <a:r>
              <a:rPr lang="en-GB" dirty="0" err="1" smtClean="0"/>
              <a:t>mięć</a:t>
            </a:r>
            <a:r>
              <a:rPr lang="en-GB" dirty="0" smtClean="0"/>
              <a:t> </a:t>
            </a:r>
            <a:r>
              <a:rPr lang="en-GB" dirty="0" err="1" smtClean="0"/>
              <a:t>możliwość</a:t>
            </a:r>
            <a:r>
              <a:rPr lang="en-GB" dirty="0" smtClean="0"/>
              <a:t> </a:t>
            </a:r>
            <a:r>
              <a:rPr lang="en-GB" dirty="0" err="1" smtClean="0"/>
              <a:t>zrobienia</a:t>
            </a:r>
            <a:r>
              <a:rPr lang="en-GB" dirty="0" smtClean="0"/>
              <a:t> Full Text Search.</a:t>
            </a:r>
          </a:p>
          <a:p>
            <a:pPr marL="0" indent="0">
              <a:buNone/>
            </a:pPr>
            <a:r>
              <a:rPr lang="en-GB" dirty="0" err="1" smtClean="0"/>
              <a:t>Użyliśmy</a:t>
            </a:r>
            <a:r>
              <a:rPr lang="en-GB" dirty="0" smtClean="0"/>
              <a:t> do </a:t>
            </a:r>
            <a:r>
              <a:rPr lang="en-GB" dirty="0" err="1" smtClean="0"/>
              <a:t>tego</a:t>
            </a:r>
            <a:r>
              <a:rPr lang="en-GB" dirty="0" smtClean="0"/>
              <a:t> </a:t>
            </a:r>
            <a:r>
              <a:rPr lang="en-GB" dirty="0" err="1" smtClean="0"/>
              <a:t>osobnego</a:t>
            </a:r>
            <a:r>
              <a:rPr lang="en-GB" dirty="0" smtClean="0"/>
              <a:t> </a:t>
            </a:r>
            <a:r>
              <a:rPr lang="en-GB" dirty="0" err="1" smtClean="0"/>
              <a:t>mikroserwisu</a:t>
            </a:r>
            <a:r>
              <a:rPr lang="en-GB" dirty="0" smtClean="0"/>
              <a:t> I elastic search</a:t>
            </a:r>
          </a:p>
          <a:p>
            <a:endParaRPr lang="en-GB" dirty="0" smtClean="0"/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Użytkownik</a:t>
            </a:r>
            <a:r>
              <a:rPr lang="en-GB" dirty="0" smtClean="0"/>
              <a:t> (</a:t>
            </a:r>
            <a:r>
              <a:rPr lang="en-GB" dirty="0" err="1" smtClean="0"/>
              <a:t>zarządca</a:t>
            </a:r>
            <a:r>
              <a:rPr lang="en-GB" dirty="0" smtClean="0"/>
              <a:t>) </a:t>
            </a:r>
            <a:r>
              <a:rPr lang="en-GB" dirty="0" err="1" smtClean="0"/>
              <a:t>dodaje</a:t>
            </a:r>
            <a:r>
              <a:rPr lang="en-GB" dirty="0" smtClean="0"/>
              <a:t> </a:t>
            </a:r>
            <a:r>
              <a:rPr lang="en-GB" dirty="0" err="1" smtClean="0"/>
              <a:t>gościa</a:t>
            </a:r>
            <a:r>
              <a:rPr lang="en-GB" dirty="0" smtClean="0"/>
              <a:t> I p o </a:t>
            </a:r>
            <a:r>
              <a:rPr lang="en-GB" dirty="0" err="1" smtClean="0"/>
              <a:t>dodaniu</a:t>
            </a:r>
            <a:r>
              <a:rPr lang="en-GB" dirty="0" smtClean="0"/>
              <a:t> jest </a:t>
            </a:r>
            <a:r>
              <a:rPr lang="en-GB" dirty="0" err="1" smtClean="0"/>
              <a:t>przeniesiony</a:t>
            </a:r>
            <a:r>
              <a:rPr lang="en-GB" dirty="0" smtClean="0"/>
              <a:t> do </a:t>
            </a:r>
            <a:r>
              <a:rPr lang="en-GB" dirty="0" err="1" smtClean="0"/>
              <a:t>dashboardu</a:t>
            </a:r>
            <a:r>
              <a:rPr lang="en-GB" dirty="0" smtClean="0"/>
              <a:t> </a:t>
            </a:r>
            <a:r>
              <a:rPr lang="en-GB" dirty="0" err="1" smtClean="0"/>
              <a:t>gdzie</a:t>
            </a:r>
            <a:r>
              <a:rPr lang="en-GB" dirty="0" smtClean="0"/>
              <a:t> </a:t>
            </a:r>
            <a:r>
              <a:rPr lang="en-GB" dirty="0" err="1" smtClean="0"/>
              <a:t>powinien</a:t>
            </a:r>
            <a:r>
              <a:rPr lang="en-GB" dirty="0" smtClean="0"/>
              <a:t> </a:t>
            </a:r>
            <a:r>
              <a:rPr lang="en-GB" dirty="0" err="1" smtClean="0"/>
              <a:t>miećnowododanego</a:t>
            </a:r>
            <a:r>
              <a:rPr lang="en-GB" dirty="0" smtClean="0"/>
              <a:t> </a:t>
            </a:r>
            <a:r>
              <a:rPr lang="en-GB" dirty="0" err="1" smtClean="0"/>
              <a:t>użytkownika</a:t>
            </a:r>
            <a:r>
              <a:rPr lang="en-GB" dirty="0" smtClean="0"/>
              <a:t>. No I </a:t>
            </a:r>
            <a:r>
              <a:rPr lang="en-GB" dirty="0" err="1" smtClean="0"/>
              <a:t>tutaj</a:t>
            </a:r>
            <a:r>
              <a:rPr lang="en-GB" dirty="0" smtClean="0"/>
              <a:t> </a:t>
            </a:r>
            <a:r>
              <a:rPr lang="en-GB" dirty="0" err="1" smtClean="0"/>
              <a:t>pojawia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problem, </a:t>
            </a:r>
            <a:r>
              <a:rPr lang="en-GB" dirty="0" err="1" smtClean="0"/>
              <a:t>bo</a:t>
            </a:r>
            <a:r>
              <a:rPr lang="en-GB" dirty="0" smtClean="0"/>
              <a:t> </a:t>
            </a:r>
            <a:r>
              <a:rPr lang="en-GB" dirty="0" err="1" smtClean="0"/>
              <a:t>przechodzimy</a:t>
            </a:r>
            <a:r>
              <a:rPr lang="en-GB" dirty="0" smtClean="0"/>
              <a:t> do </a:t>
            </a:r>
            <a:r>
              <a:rPr lang="en-GB" dirty="0" err="1" smtClean="0"/>
              <a:t>widoku</a:t>
            </a:r>
            <a:r>
              <a:rPr lang="en-GB" dirty="0" smtClean="0"/>
              <a:t> I go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widzimy</a:t>
            </a:r>
            <a:r>
              <a:rPr lang="en-GB" dirty="0" smtClean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069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 smtClean="0"/>
              <a:t>Skupmy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narazie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Profilach</a:t>
            </a:r>
            <a:r>
              <a:rPr lang="en-GB" dirty="0" smtClean="0"/>
              <a:t> </a:t>
            </a:r>
            <a:r>
              <a:rPr lang="en-GB" dirty="0" err="1" smtClean="0"/>
              <a:t>Gości</a:t>
            </a:r>
            <a:r>
              <a:rPr lang="en-GB" dirty="0" smtClean="0"/>
              <a:t>. </a:t>
            </a:r>
            <a:r>
              <a:rPr lang="en-GB" dirty="0" err="1" smtClean="0"/>
              <a:t>Zauważmy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odczyty</a:t>
            </a:r>
            <a:r>
              <a:rPr lang="en-GB" dirty="0" smtClean="0"/>
              <a:t> </a:t>
            </a:r>
            <a:r>
              <a:rPr lang="en-GB" dirty="0" err="1" smtClean="0"/>
              <a:t>będą</a:t>
            </a:r>
            <a:r>
              <a:rPr lang="en-GB" dirty="0" smtClean="0"/>
              <a:t> </a:t>
            </a:r>
            <a:r>
              <a:rPr lang="en-GB" dirty="0" err="1" smtClean="0"/>
              <a:t>zdecydowanie</a:t>
            </a:r>
            <a:r>
              <a:rPr lang="en-GB" dirty="0" smtClean="0"/>
              <a:t> </a:t>
            </a:r>
            <a:r>
              <a:rPr lang="en-GB" dirty="0" err="1" smtClean="0"/>
              <a:t>częstsze</a:t>
            </a:r>
            <a:r>
              <a:rPr lang="en-GB" dirty="0" smtClean="0"/>
              <a:t> </a:t>
            </a:r>
            <a:r>
              <a:rPr lang="en-GB" dirty="0" err="1" smtClean="0"/>
              <a:t>niż</a:t>
            </a:r>
            <a:r>
              <a:rPr lang="en-GB" dirty="0" smtClean="0"/>
              <a:t> </a:t>
            </a:r>
            <a:r>
              <a:rPr lang="en-GB" dirty="0" err="1" smtClean="0"/>
              <a:t>zapisy</a:t>
            </a:r>
            <a:r>
              <a:rPr lang="en-GB" dirty="0" smtClean="0"/>
              <a:t> </a:t>
            </a:r>
            <a:r>
              <a:rPr lang="en-GB" dirty="0" err="1" smtClean="0"/>
              <a:t>doatkowo</a:t>
            </a:r>
            <a:r>
              <a:rPr lang="en-GB" dirty="0" smtClean="0"/>
              <a:t>. </a:t>
            </a:r>
            <a:r>
              <a:rPr lang="en-GB" dirty="0" err="1" smtClean="0"/>
              <a:t>Dodatkowo</a:t>
            </a:r>
            <a:r>
              <a:rPr lang="en-GB" dirty="0" smtClean="0"/>
              <a:t> </a:t>
            </a:r>
            <a:r>
              <a:rPr lang="en-GB" dirty="0" err="1" smtClean="0"/>
              <a:t>chcemy</a:t>
            </a:r>
            <a:r>
              <a:rPr lang="en-GB" dirty="0" smtClean="0"/>
              <a:t> </a:t>
            </a:r>
            <a:r>
              <a:rPr lang="en-GB" dirty="0" err="1" smtClean="0"/>
              <a:t>mięć</a:t>
            </a:r>
            <a:r>
              <a:rPr lang="en-GB" dirty="0" smtClean="0"/>
              <a:t> </a:t>
            </a:r>
            <a:r>
              <a:rPr lang="en-GB" dirty="0" err="1" smtClean="0"/>
              <a:t>możliwość</a:t>
            </a:r>
            <a:r>
              <a:rPr lang="en-GB" dirty="0" smtClean="0"/>
              <a:t> </a:t>
            </a:r>
            <a:r>
              <a:rPr lang="en-GB" dirty="0" err="1" smtClean="0"/>
              <a:t>zrobienia</a:t>
            </a:r>
            <a:r>
              <a:rPr lang="en-GB" dirty="0" smtClean="0"/>
              <a:t> Full Text Search.</a:t>
            </a:r>
          </a:p>
          <a:p>
            <a:pPr marL="0" indent="0">
              <a:buNone/>
            </a:pPr>
            <a:r>
              <a:rPr lang="en-GB" dirty="0" err="1" smtClean="0"/>
              <a:t>Użyliśmy</a:t>
            </a:r>
            <a:r>
              <a:rPr lang="en-GB" dirty="0" smtClean="0"/>
              <a:t> do </a:t>
            </a:r>
            <a:r>
              <a:rPr lang="en-GB" dirty="0" err="1" smtClean="0"/>
              <a:t>tego</a:t>
            </a:r>
            <a:r>
              <a:rPr lang="en-GB" dirty="0" smtClean="0"/>
              <a:t> </a:t>
            </a:r>
            <a:r>
              <a:rPr lang="en-GB" dirty="0" err="1" smtClean="0"/>
              <a:t>osobnego</a:t>
            </a:r>
            <a:r>
              <a:rPr lang="en-GB" dirty="0" smtClean="0"/>
              <a:t> </a:t>
            </a:r>
            <a:r>
              <a:rPr lang="en-GB" dirty="0" err="1" smtClean="0"/>
              <a:t>mikroserwisu</a:t>
            </a:r>
            <a:r>
              <a:rPr lang="en-GB" dirty="0" smtClean="0"/>
              <a:t> I elastic search</a:t>
            </a:r>
          </a:p>
          <a:p>
            <a:endParaRPr lang="en-GB" dirty="0" smtClean="0"/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Użytkownik</a:t>
            </a:r>
            <a:r>
              <a:rPr lang="en-GB" dirty="0" smtClean="0"/>
              <a:t> (</a:t>
            </a:r>
            <a:r>
              <a:rPr lang="en-GB" dirty="0" err="1" smtClean="0"/>
              <a:t>zarządca</a:t>
            </a:r>
            <a:r>
              <a:rPr lang="en-GB" dirty="0" smtClean="0"/>
              <a:t>) </a:t>
            </a:r>
            <a:r>
              <a:rPr lang="en-GB" dirty="0" err="1" smtClean="0"/>
              <a:t>dodaje</a:t>
            </a:r>
            <a:r>
              <a:rPr lang="en-GB" dirty="0" smtClean="0"/>
              <a:t> </a:t>
            </a:r>
            <a:r>
              <a:rPr lang="en-GB" dirty="0" err="1" smtClean="0"/>
              <a:t>gościa</a:t>
            </a:r>
            <a:r>
              <a:rPr lang="en-GB" dirty="0" smtClean="0"/>
              <a:t> I p o </a:t>
            </a:r>
            <a:r>
              <a:rPr lang="en-GB" dirty="0" err="1" smtClean="0"/>
              <a:t>dodaniu</a:t>
            </a:r>
            <a:r>
              <a:rPr lang="en-GB" dirty="0" smtClean="0"/>
              <a:t> jest </a:t>
            </a:r>
            <a:r>
              <a:rPr lang="en-GB" dirty="0" err="1" smtClean="0"/>
              <a:t>przeniesiony</a:t>
            </a:r>
            <a:r>
              <a:rPr lang="en-GB" dirty="0" smtClean="0"/>
              <a:t> do </a:t>
            </a:r>
            <a:r>
              <a:rPr lang="en-GB" dirty="0" err="1" smtClean="0"/>
              <a:t>dashboardu</a:t>
            </a:r>
            <a:r>
              <a:rPr lang="en-GB" dirty="0" smtClean="0"/>
              <a:t> </a:t>
            </a:r>
            <a:r>
              <a:rPr lang="en-GB" dirty="0" err="1" smtClean="0"/>
              <a:t>gdzie</a:t>
            </a:r>
            <a:r>
              <a:rPr lang="en-GB" dirty="0" smtClean="0"/>
              <a:t> </a:t>
            </a:r>
            <a:r>
              <a:rPr lang="en-GB" dirty="0" err="1" smtClean="0"/>
              <a:t>powinien</a:t>
            </a:r>
            <a:r>
              <a:rPr lang="en-GB" dirty="0" smtClean="0"/>
              <a:t> </a:t>
            </a:r>
            <a:r>
              <a:rPr lang="en-GB" dirty="0" err="1" smtClean="0"/>
              <a:t>miećnowododanego</a:t>
            </a:r>
            <a:r>
              <a:rPr lang="en-GB" dirty="0" smtClean="0"/>
              <a:t> </a:t>
            </a:r>
            <a:r>
              <a:rPr lang="en-GB" dirty="0" err="1" smtClean="0"/>
              <a:t>użytkownika</a:t>
            </a:r>
            <a:r>
              <a:rPr lang="en-GB" dirty="0" smtClean="0"/>
              <a:t>. No I </a:t>
            </a:r>
            <a:r>
              <a:rPr lang="en-GB" dirty="0" err="1" smtClean="0"/>
              <a:t>tutaj</a:t>
            </a:r>
            <a:r>
              <a:rPr lang="en-GB" dirty="0" smtClean="0"/>
              <a:t> </a:t>
            </a:r>
            <a:r>
              <a:rPr lang="en-GB" dirty="0" err="1" smtClean="0"/>
              <a:t>pojawia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problem, </a:t>
            </a:r>
            <a:r>
              <a:rPr lang="en-GB" dirty="0" err="1" smtClean="0"/>
              <a:t>bo</a:t>
            </a:r>
            <a:r>
              <a:rPr lang="en-GB" dirty="0" smtClean="0"/>
              <a:t> </a:t>
            </a:r>
            <a:r>
              <a:rPr lang="en-GB" dirty="0" err="1" smtClean="0"/>
              <a:t>przechodzimy</a:t>
            </a:r>
            <a:r>
              <a:rPr lang="en-GB" dirty="0" smtClean="0"/>
              <a:t> do </a:t>
            </a:r>
            <a:r>
              <a:rPr lang="en-GB" dirty="0" err="1" smtClean="0"/>
              <a:t>widoku</a:t>
            </a:r>
            <a:r>
              <a:rPr lang="en-GB" dirty="0" smtClean="0"/>
              <a:t> I go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widzimy</a:t>
            </a:r>
            <a:r>
              <a:rPr lang="en-GB" dirty="0" smtClean="0"/>
              <a:t>.</a:t>
            </a:r>
          </a:p>
          <a:p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Bo Eventual consistency. </a:t>
            </a:r>
            <a:r>
              <a:rPr lang="en-GB" dirty="0" err="1" smtClean="0"/>
              <a:t>Jak</a:t>
            </a:r>
            <a:r>
              <a:rPr lang="en-GB" dirty="0" smtClean="0"/>
              <a:t> </a:t>
            </a:r>
            <a:r>
              <a:rPr lang="en-GB" dirty="0" err="1" smtClean="0"/>
              <a:t>możemy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przed</a:t>
            </a:r>
            <a:r>
              <a:rPr lang="en-GB" dirty="0" smtClean="0"/>
              <a:t> </a:t>
            </a:r>
            <a:r>
              <a:rPr lang="en-GB" dirty="0" err="1" smtClean="0"/>
              <a:t>tym</a:t>
            </a:r>
            <a:r>
              <a:rPr lang="en-GB" dirty="0" smtClean="0"/>
              <a:t> </a:t>
            </a:r>
            <a:r>
              <a:rPr lang="en-GB" dirty="0" err="1" smtClean="0"/>
              <a:t>zabezpieczyć</a:t>
            </a:r>
            <a:r>
              <a:rPr lang="en-GB" dirty="0" smtClean="0"/>
              <a:t>?</a:t>
            </a:r>
          </a:p>
          <a:p>
            <a:pPr marL="0" indent="0">
              <a:buNone/>
            </a:pPr>
            <a:r>
              <a:rPr lang="en-GB" dirty="0" err="1" smtClean="0"/>
              <a:t>Można</a:t>
            </a:r>
            <a:r>
              <a:rPr lang="en-GB" dirty="0" smtClean="0"/>
              <a:t> </a:t>
            </a:r>
            <a:r>
              <a:rPr lang="en-GB" dirty="0" err="1" smtClean="0"/>
              <a:t>odpytywać</a:t>
            </a:r>
            <a:r>
              <a:rPr lang="en-GB" dirty="0" smtClean="0"/>
              <a:t> w </a:t>
            </a:r>
            <a:r>
              <a:rPr lang="en-GB" dirty="0" err="1" smtClean="0"/>
              <a:t>kółko</a:t>
            </a:r>
            <a:r>
              <a:rPr lang="en-GB" dirty="0" smtClean="0"/>
              <a:t> </a:t>
            </a:r>
            <a:r>
              <a:rPr lang="en-GB" dirty="0" err="1" smtClean="0"/>
              <a:t>aż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pojawi</a:t>
            </a:r>
            <a:r>
              <a:rPr lang="en-GB" dirty="0" smtClean="0"/>
              <a:t>, ale </a:t>
            </a:r>
            <a:r>
              <a:rPr lang="en-GB" dirty="0" err="1" smtClean="0"/>
              <a:t>jak</a:t>
            </a:r>
            <a:r>
              <a:rPr lang="en-GB" dirty="0" smtClean="0"/>
              <a:t> </a:t>
            </a:r>
            <a:r>
              <a:rPr lang="en-GB" dirty="0" err="1" smtClean="0"/>
              <a:t>zdarzenie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zgubi</a:t>
            </a:r>
            <a:r>
              <a:rPr lang="en-GB" dirty="0" smtClean="0"/>
              <a:t>, </a:t>
            </a:r>
            <a:r>
              <a:rPr lang="en-GB" dirty="0" err="1" smtClean="0"/>
              <a:t>albo</a:t>
            </a:r>
            <a:r>
              <a:rPr lang="en-GB" dirty="0" smtClean="0"/>
              <a:t> </a:t>
            </a:r>
            <a:r>
              <a:rPr lang="en-GB" dirty="0" err="1" smtClean="0"/>
              <a:t>będzie</a:t>
            </a:r>
            <a:r>
              <a:rPr lang="en-GB" dirty="0" smtClean="0"/>
              <a:t> </a:t>
            </a:r>
            <a:r>
              <a:rPr lang="en-GB" dirty="0" err="1" smtClean="0"/>
              <a:t>długo</a:t>
            </a:r>
            <a:r>
              <a:rPr lang="en-GB" dirty="0" smtClean="0"/>
              <a:t> </a:t>
            </a:r>
            <a:r>
              <a:rPr lang="en-GB" dirty="0" err="1" smtClean="0"/>
              <a:t>szło</a:t>
            </a:r>
            <a:r>
              <a:rPr lang="en-GB" dirty="0" smtClean="0"/>
              <a:t> to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będziemy</a:t>
            </a:r>
            <a:r>
              <a:rPr lang="en-GB" dirty="0" smtClean="0"/>
              <a:t> </a:t>
            </a:r>
            <a:r>
              <a:rPr lang="en-GB" dirty="0" err="1" smtClean="0"/>
              <a:t>czekać</a:t>
            </a:r>
            <a:r>
              <a:rPr lang="en-GB" dirty="0" smtClean="0"/>
              <a:t> w </a:t>
            </a:r>
            <a:r>
              <a:rPr lang="en-GB" dirty="0" err="1" smtClean="0"/>
              <a:t>nieskończoność</a:t>
            </a:r>
            <a:r>
              <a:rPr lang="en-GB" dirty="0" smtClean="0"/>
              <a:t>. </a:t>
            </a:r>
          </a:p>
          <a:p>
            <a:pPr marL="0" indent="0">
              <a:buNone/>
            </a:pPr>
            <a:r>
              <a:rPr lang="en-GB" dirty="0" err="1" smtClean="0"/>
              <a:t>Grozi</a:t>
            </a:r>
            <a:r>
              <a:rPr lang="en-GB" dirty="0" smtClean="0"/>
              <a:t> to </a:t>
            </a:r>
            <a:r>
              <a:rPr lang="en-GB" dirty="0" err="1" smtClean="0"/>
              <a:t>też</a:t>
            </a:r>
            <a:r>
              <a:rPr lang="en-GB" dirty="0" smtClean="0"/>
              <a:t> </a:t>
            </a:r>
            <a:r>
              <a:rPr lang="en-GB" dirty="0" err="1" smtClean="0"/>
              <a:t>ddosem</a:t>
            </a:r>
            <a:r>
              <a:rPr lang="en-GB" dirty="0" smtClean="0"/>
              <a:t>, </a:t>
            </a:r>
            <a:r>
              <a:rPr lang="en-GB" dirty="0" err="1" smtClean="0"/>
              <a:t>jak</a:t>
            </a:r>
            <a:r>
              <a:rPr lang="en-GB" dirty="0" smtClean="0"/>
              <a:t> </a:t>
            </a:r>
            <a:r>
              <a:rPr lang="en-GB" dirty="0" err="1" smtClean="0"/>
              <a:t>będziemy</a:t>
            </a:r>
            <a:r>
              <a:rPr lang="en-GB" dirty="0" smtClean="0"/>
              <a:t> </a:t>
            </a:r>
            <a:r>
              <a:rPr lang="en-GB" dirty="0" err="1" smtClean="0"/>
              <a:t>mieć</a:t>
            </a:r>
            <a:r>
              <a:rPr lang="en-GB" dirty="0" smtClean="0"/>
              <a:t> </a:t>
            </a:r>
            <a:r>
              <a:rPr lang="en-GB" dirty="0" err="1" smtClean="0"/>
              <a:t>wielu</a:t>
            </a:r>
            <a:r>
              <a:rPr lang="en-GB" dirty="0" smtClean="0"/>
              <a:t> </a:t>
            </a:r>
            <a:r>
              <a:rPr lang="en-GB" dirty="0" err="1" smtClean="0"/>
              <a:t>użytkowników</a:t>
            </a:r>
            <a:r>
              <a:rPr lang="en-GB" dirty="0" smtClean="0"/>
              <a:t> </a:t>
            </a:r>
            <a:r>
              <a:rPr lang="en-GB" dirty="0" err="1" smtClean="0"/>
              <a:t>odpytujących</a:t>
            </a:r>
            <a:r>
              <a:rPr lang="en-GB" dirty="0" smtClean="0"/>
              <a:t> w </a:t>
            </a:r>
            <a:r>
              <a:rPr lang="en-GB" dirty="0" err="1" smtClean="0"/>
              <a:t>kółko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r>
              <a:rPr lang="en-GB" dirty="0" smtClean="0"/>
              <a:t>Web </a:t>
            </a:r>
            <a:r>
              <a:rPr lang="en-GB" dirty="0" err="1" smtClean="0"/>
              <a:t>sockety</a:t>
            </a:r>
            <a:r>
              <a:rPr lang="en-GB" dirty="0" smtClean="0"/>
              <a:t> </a:t>
            </a:r>
            <a:r>
              <a:rPr lang="en-GB" dirty="0" err="1" smtClean="0"/>
              <a:t>powiadomienia</a:t>
            </a:r>
            <a:r>
              <a:rPr lang="en-GB" dirty="0" smtClean="0"/>
              <a:t> </a:t>
            </a:r>
            <a:r>
              <a:rPr lang="en-GB" dirty="0" err="1" smtClean="0"/>
              <a:t>serwer</a:t>
            </a:r>
            <a:r>
              <a:rPr lang="en-GB" dirty="0" smtClean="0"/>
              <a:t> == </a:t>
            </a:r>
            <a:r>
              <a:rPr lang="en-GB" dirty="0" err="1" smtClean="0"/>
              <a:t>klient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Wspomnieć</a:t>
            </a:r>
            <a:r>
              <a:rPr lang="en-GB" dirty="0" smtClean="0"/>
              <a:t> o </a:t>
            </a:r>
            <a:r>
              <a:rPr lang="en-GB" dirty="0" err="1" smtClean="0"/>
              <a:t>tym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może</a:t>
            </a:r>
            <a:r>
              <a:rPr lang="en-GB" dirty="0" smtClean="0"/>
              <a:t> </a:t>
            </a:r>
            <a:r>
              <a:rPr lang="en-GB" dirty="0" err="1" smtClean="0"/>
              <a:t>szybciej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procesować</a:t>
            </a:r>
            <a:r>
              <a:rPr lang="en-GB" dirty="0" smtClean="0"/>
              <a:t> </a:t>
            </a:r>
            <a:r>
              <a:rPr lang="en-GB" dirty="0" err="1" smtClean="0"/>
              <a:t>niż</a:t>
            </a:r>
            <a:r>
              <a:rPr lang="en-GB" dirty="0" smtClean="0"/>
              <a:t> </a:t>
            </a:r>
            <a:r>
              <a:rPr lang="en-GB" dirty="0" err="1" smtClean="0"/>
              <a:t>odczyt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r>
              <a:rPr lang="en-GB" dirty="0" err="1" smtClean="0"/>
              <a:t>Sprawdzić</a:t>
            </a:r>
            <a:r>
              <a:rPr lang="en-GB" dirty="0" smtClean="0"/>
              <a:t> </a:t>
            </a:r>
            <a:r>
              <a:rPr lang="en-GB" dirty="0" err="1" smtClean="0"/>
              <a:t>gwarancję</a:t>
            </a:r>
            <a:r>
              <a:rPr lang="en-GB" dirty="0" smtClean="0"/>
              <a:t> </a:t>
            </a:r>
            <a:r>
              <a:rPr lang="en-GB" dirty="0" err="1" smtClean="0"/>
              <a:t>odczytu</a:t>
            </a:r>
            <a:r>
              <a:rPr lang="en-GB" dirty="0" smtClean="0"/>
              <a:t> </a:t>
            </a:r>
            <a:r>
              <a:rPr lang="en-GB" dirty="0" err="1" smtClean="0"/>
              <a:t>Elastica</a:t>
            </a:r>
            <a:r>
              <a:rPr lang="en-GB" dirty="0" smtClean="0"/>
              <a:t>, </a:t>
            </a:r>
            <a:r>
              <a:rPr lang="en-GB" dirty="0" err="1" smtClean="0"/>
              <a:t>znaleźć</a:t>
            </a:r>
            <a:r>
              <a:rPr lang="en-GB" dirty="0" smtClean="0"/>
              <a:t> </a:t>
            </a:r>
            <a:r>
              <a:rPr lang="en-GB" dirty="0" err="1" smtClean="0"/>
              <a:t>taką</a:t>
            </a:r>
            <a:r>
              <a:rPr lang="en-GB" dirty="0" smtClean="0"/>
              <a:t> </a:t>
            </a:r>
            <a:r>
              <a:rPr lang="en-GB" dirty="0" err="1" smtClean="0"/>
              <a:t>bazę</a:t>
            </a:r>
            <a:r>
              <a:rPr lang="en-GB" dirty="0" smtClean="0"/>
              <a:t> co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daje</a:t>
            </a:r>
            <a:r>
              <a:rPr lang="en-GB" dirty="0" smtClean="0"/>
              <a:t> </a:t>
            </a:r>
            <a:r>
              <a:rPr lang="en-GB" dirty="0" err="1" smtClean="0"/>
              <a:t>gwarancji</a:t>
            </a:r>
            <a:r>
              <a:rPr lang="en-GB" dirty="0" smtClean="0"/>
              <a:t> Causal Reads</a:t>
            </a:r>
            <a:br>
              <a:rPr lang="en-GB" dirty="0" smtClean="0"/>
            </a:b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Teraz</a:t>
            </a:r>
            <a:r>
              <a:rPr lang="en-GB" dirty="0" smtClean="0"/>
              <a:t> </a:t>
            </a:r>
            <a:r>
              <a:rPr lang="en-GB" dirty="0" err="1" smtClean="0"/>
              <a:t>dodajemy</a:t>
            </a:r>
            <a:r>
              <a:rPr lang="en-GB" dirty="0" smtClean="0"/>
              <a:t> </a:t>
            </a:r>
            <a:r>
              <a:rPr lang="en-GB" dirty="0" err="1" smtClean="0"/>
              <a:t>rezerwację</a:t>
            </a:r>
            <a:r>
              <a:rPr lang="en-GB" dirty="0" smtClean="0"/>
              <a:t> I </a:t>
            </a:r>
            <a:r>
              <a:rPr lang="en-GB" dirty="0" err="1" smtClean="0"/>
              <a:t>dodajemy</a:t>
            </a:r>
            <a:r>
              <a:rPr lang="en-GB" dirty="0" smtClean="0"/>
              <a:t> </a:t>
            </a:r>
            <a:r>
              <a:rPr lang="en-GB" dirty="0" err="1" smtClean="0"/>
              <a:t>ja</a:t>
            </a:r>
            <a:r>
              <a:rPr lang="en-GB" dirty="0" smtClean="0"/>
              <a:t> </a:t>
            </a:r>
            <a:r>
              <a:rPr lang="en-GB" dirty="0" err="1" smtClean="0"/>
              <a:t>dla</a:t>
            </a:r>
            <a:r>
              <a:rPr lang="en-GB" dirty="0" smtClean="0"/>
              <a:t> </a:t>
            </a:r>
            <a:r>
              <a:rPr lang="en-GB" dirty="0" err="1" smtClean="0"/>
              <a:t>konkretnego</a:t>
            </a:r>
            <a:r>
              <a:rPr lang="en-GB" dirty="0" smtClean="0"/>
              <a:t> </a:t>
            </a:r>
            <a:r>
              <a:rPr lang="en-GB" dirty="0" err="1" smtClean="0"/>
              <a:t>gościa</a:t>
            </a:r>
            <a:r>
              <a:rPr lang="en-GB" dirty="0" smtClean="0"/>
              <a:t>, </a:t>
            </a:r>
            <a:r>
              <a:rPr lang="en-GB" dirty="0" err="1" smtClean="0"/>
              <a:t>wpisujemy</a:t>
            </a:r>
            <a:r>
              <a:rPr lang="en-GB" dirty="0" smtClean="0"/>
              <a:t> </a:t>
            </a:r>
            <a:r>
              <a:rPr lang="en-GB" dirty="0" err="1" smtClean="0"/>
              <a:t>dane</a:t>
            </a:r>
            <a:r>
              <a:rPr lang="en-GB" dirty="0" smtClean="0"/>
              <a:t>, bum </a:t>
            </a:r>
            <a:r>
              <a:rPr lang="en-GB" dirty="0" err="1" smtClean="0"/>
              <a:t>wysyłamy</a:t>
            </a:r>
            <a:r>
              <a:rPr lang="en-GB" dirty="0" smtClean="0"/>
              <a:t> </a:t>
            </a:r>
            <a:r>
              <a:rPr lang="en-GB" dirty="0" err="1" smtClean="0"/>
              <a:t>utwórz</a:t>
            </a:r>
            <a:r>
              <a:rPr lang="en-GB" dirty="0" smtClean="0"/>
              <a:t> z profile id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923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Bo Eventual consistency. </a:t>
            </a:r>
            <a:r>
              <a:rPr lang="en-GB" dirty="0" err="1" smtClean="0"/>
              <a:t>Jak</a:t>
            </a:r>
            <a:r>
              <a:rPr lang="en-GB" dirty="0" smtClean="0"/>
              <a:t> </a:t>
            </a:r>
            <a:r>
              <a:rPr lang="en-GB" dirty="0" err="1" smtClean="0"/>
              <a:t>możemy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przed</a:t>
            </a:r>
            <a:r>
              <a:rPr lang="en-GB" dirty="0" smtClean="0"/>
              <a:t> </a:t>
            </a:r>
            <a:r>
              <a:rPr lang="en-GB" dirty="0" err="1" smtClean="0"/>
              <a:t>tym</a:t>
            </a:r>
            <a:r>
              <a:rPr lang="en-GB" dirty="0" smtClean="0"/>
              <a:t> </a:t>
            </a:r>
            <a:r>
              <a:rPr lang="en-GB" dirty="0" err="1" smtClean="0"/>
              <a:t>zabezpieczyć</a:t>
            </a:r>
            <a:r>
              <a:rPr lang="en-GB" dirty="0" smtClean="0"/>
              <a:t>?</a:t>
            </a:r>
          </a:p>
          <a:p>
            <a:pPr marL="0" indent="0">
              <a:buNone/>
            </a:pPr>
            <a:r>
              <a:rPr lang="en-GB" dirty="0" err="1" smtClean="0"/>
              <a:t>Można</a:t>
            </a:r>
            <a:r>
              <a:rPr lang="en-GB" dirty="0" smtClean="0"/>
              <a:t> </a:t>
            </a:r>
            <a:r>
              <a:rPr lang="en-GB" dirty="0" err="1" smtClean="0"/>
              <a:t>odpytywać</a:t>
            </a:r>
            <a:r>
              <a:rPr lang="en-GB" dirty="0" smtClean="0"/>
              <a:t> w </a:t>
            </a:r>
            <a:r>
              <a:rPr lang="en-GB" dirty="0" err="1" smtClean="0"/>
              <a:t>kółko</a:t>
            </a:r>
            <a:r>
              <a:rPr lang="en-GB" dirty="0" smtClean="0"/>
              <a:t> </a:t>
            </a:r>
            <a:r>
              <a:rPr lang="en-GB" dirty="0" err="1" smtClean="0"/>
              <a:t>aż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pojawi</a:t>
            </a:r>
            <a:r>
              <a:rPr lang="en-GB" dirty="0" smtClean="0"/>
              <a:t>, ale </a:t>
            </a:r>
            <a:r>
              <a:rPr lang="en-GB" dirty="0" err="1" smtClean="0"/>
              <a:t>jak</a:t>
            </a:r>
            <a:r>
              <a:rPr lang="en-GB" dirty="0" smtClean="0"/>
              <a:t> </a:t>
            </a:r>
            <a:r>
              <a:rPr lang="en-GB" dirty="0" err="1" smtClean="0"/>
              <a:t>zdarzenie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zgubi</a:t>
            </a:r>
            <a:r>
              <a:rPr lang="en-GB" dirty="0" smtClean="0"/>
              <a:t>, </a:t>
            </a:r>
            <a:r>
              <a:rPr lang="en-GB" dirty="0" err="1" smtClean="0"/>
              <a:t>albo</a:t>
            </a:r>
            <a:r>
              <a:rPr lang="en-GB" dirty="0" smtClean="0"/>
              <a:t> </a:t>
            </a:r>
            <a:r>
              <a:rPr lang="en-GB" dirty="0" err="1" smtClean="0"/>
              <a:t>będzie</a:t>
            </a:r>
            <a:r>
              <a:rPr lang="en-GB" dirty="0" smtClean="0"/>
              <a:t> </a:t>
            </a:r>
            <a:r>
              <a:rPr lang="en-GB" dirty="0" err="1" smtClean="0"/>
              <a:t>długo</a:t>
            </a:r>
            <a:r>
              <a:rPr lang="en-GB" dirty="0" smtClean="0"/>
              <a:t> </a:t>
            </a:r>
            <a:r>
              <a:rPr lang="en-GB" dirty="0" err="1" smtClean="0"/>
              <a:t>szło</a:t>
            </a:r>
            <a:r>
              <a:rPr lang="en-GB" dirty="0" smtClean="0"/>
              <a:t> to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będziemy</a:t>
            </a:r>
            <a:r>
              <a:rPr lang="en-GB" dirty="0" smtClean="0"/>
              <a:t> </a:t>
            </a:r>
            <a:r>
              <a:rPr lang="en-GB" dirty="0" err="1" smtClean="0"/>
              <a:t>czekać</a:t>
            </a:r>
            <a:r>
              <a:rPr lang="en-GB" dirty="0" smtClean="0"/>
              <a:t> w </a:t>
            </a:r>
            <a:r>
              <a:rPr lang="en-GB" dirty="0" err="1" smtClean="0"/>
              <a:t>nieskończoność</a:t>
            </a:r>
            <a:r>
              <a:rPr lang="en-GB" dirty="0" smtClean="0"/>
              <a:t>. </a:t>
            </a:r>
          </a:p>
          <a:p>
            <a:pPr marL="0" indent="0">
              <a:buNone/>
            </a:pPr>
            <a:r>
              <a:rPr lang="en-GB" dirty="0" err="1" smtClean="0"/>
              <a:t>Grozi</a:t>
            </a:r>
            <a:r>
              <a:rPr lang="en-GB" dirty="0" smtClean="0"/>
              <a:t> to </a:t>
            </a:r>
            <a:r>
              <a:rPr lang="en-GB" dirty="0" err="1" smtClean="0"/>
              <a:t>też</a:t>
            </a:r>
            <a:r>
              <a:rPr lang="en-GB" dirty="0" smtClean="0"/>
              <a:t> </a:t>
            </a:r>
            <a:r>
              <a:rPr lang="en-GB" dirty="0" err="1" smtClean="0"/>
              <a:t>ddosem</a:t>
            </a:r>
            <a:r>
              <a:rPr lang="en-GB" dirty="0" smtClean="0"/>
              <a:t>, </a:t>
            </a:r>
            <a:r>
              <a:rPr lang="en-GB" dirty="0" err="1" smtClean="0"/>
              <a:t>jak</a:t>
            </a:r>
            <a:r>
              <a:rPr lang="en-GB" dirty="0" smtClean="0"/>
              <a:t> </a:t>
            </a:r>
            <a:r>
              <a:rPr lang="en-GB" dirty="0" err="1" smtClean="0"/>
              <a:t>będziemy</a:t>
            </a:r>
            <a:r>
              <a:rPr lang="en-GB" dirty="0" smtClean="0"/>
              <a:t> </a:t>
            </a:r>
            <a:r>
              <a:rPr lang="en-GB" dirty="0" err="1" smtClean="0"/>
              <a:t>mieć</a:t>
            </a:r>
            <a:r>
              <a:rPr lang="en-GB" dirty="0" smtClean="0"/>
              <a:t> </a:t>
            </a:r>
            <a:r>
              <a:rPr lang="en-GB" dirty="0" err="1" smtClean="0"/>
              <a:t>wielu</a:t>
            </a:r>
            <a:r>
              <a:rPr lang="en-GB" dirty="0" smtClean="0"/>
              <a:t> </a:t>
            </a:r>
            <a:r>
              <a:rPr lang="en-GB" dirty="0" err="1" smtClean="0"/>
              <a:t>użytkowników</a:t>
            </a:r>
            <a:r>
              <a:rPr lang="en-GB" dirty="0" smtClean="0"/>
              <a:t> </a:t>
            </a:r>
            <a:r>
              <a:rPr lang="en-GB" dirty="0" err="1" smtClean="0"/>
              <a:t>odpytujących</a:t>
            </a:r>
            <a:r>
              <a:rPr lang="en-GB" dirty="0" smtClean="0"/>
              <a:t> w </a:t>
            </a:r>
            <a:r>
              <a:rPr lang="en-GB" dirty="0" err="1" smtClean="0"/>
              <a:t>kółko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r>
              <a:rPr lang="en-GB" dirty="0" smtClean="0"/>
              <a:t>Web </a:t>
            </a:r>
            <a:r>
              <a:rPr lang="en-GB" dirty="0" err="1" smtClean="0"/>
              <a:t>sockety</a:t>
            </a:r>
            <a:r>
              <a:rPr lang="en-GB" dirty="0" smtClean="0"/>
              <a:t> </a:t>
            </a:r>
            <a:r>
              <a:rPr lang="en-GB" dirty="0" err="1" smtClean="0"/>
              <a:t>powiadomienia</a:t>
            </a:r>
            <a:r>
              <a:rPr lang="en-GB" dirty="0" smtClean="0"/>
              <a:t> </a:t>
            </a:r>
            <a:r>
              <a:rPr lang="en-GB" dirty="0" err="1" smtClean="0"/>
              <a:t>serwer</a:t>
            </a:r>
            <a:r>
              <a:rPr lang="en-GB" dirty="0" smtClean="0"/>
              <a:t> == </a:t>
            </a:r>
            <a:r>
              <a:rPr lang="en-GB" dirty="0" err="1" smtClean="0"/>
              <a:t>klient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Wspomnieć</a:t>
            </a:r>
            <a:r>
              <a:rPr lang="en-GB" dirty="0" smtClean="0"/>
              <a:t> o </a:t>
            </a:r>
            <a:r>
              <a:rPr lang="en-GB" dirty="0" err="1" smtClean="0"/>
              <a:t>tym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może</a:t>
            </a:r>
            <a:r>
              <a:rPr lang="en-GB" dirty="0" smtClean="0"/>
              <a:t> </a:t>
            </a:r>
            <a:r>
              <a:rPr lang="en-GB" dirty="0" err="1" smtClean="0"/>
              <a:t>szybciej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procesować</a:t>
            </a:r>
            <a:r>
              <a:rPr lang="en-GB" dirty="0" smtClean="0"/>
              <a:t> </a:t>
            </a:r>
            <a:r>
              <a:rPr lang="en-GB" dirty="0" err="1" smtClean="0"/>
              <a:t>niż</a:t>
            </a:r>
            <a:r>
              <a:rPr lang="en-GB" dirty="0" smtClean="0"/>
              <a:t> </a:t>
            </a:r>
            <a:r>
              <a:rPr lang="en-GB" dirty="0" err="1" smtClean="0"/>
              <a:t>odczyt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r>
              <a:rPr lang="en-GB" dirty="0" err="1" smtClean="0"/>
              <a:t>Sprawdzić</a:t>
            </a:r>
            <a:r>
              <a:rPr lang="en-GB" dirty="0" smtClean="0"/>
              <a:t> </a:t>
            </a:r>
            <a:r>
              <a:rPr lang="en-GB" dirty="0" err="1" smtClean="0"/>
              <a:t>gwarancję</a:t>
            </a:r>
            <a:r>
              <a:rPr lang="en-GB" dirty="0" smtClean="0"/>
              <a:t> </a:t>
            </a:r>
            <a:r>
              <a:rPr lang="en-GB" dirty="0" err="1" smtClean="0"/>
              <a:t>odczytu</a:t>
            </a:r>
            <a:r>
              <a:rPr lang="en-GB" dirty="0" smtClean="0"/>
              <a:t> </a:t>
            </a:r>
            <a:r>
              <a:rPr lang="en-GB" dirty="0" err="1" smtClean="0"/>
              <a:t>Elastica</a:t>
            </a:r>
            <a:r>
              <a:rPr lang="en-GB" dirty="0" smtClean="0"/>
              <a:t>, </a:t>
            </a:r>
            <a:r>
              <a:rPr lang="en-GB" dirty="0" err="1" smtClean="0"/>
              <a:t>znaleźć</a:t>
            </a:r>
            <a:r>
              <a:rPr lang="en-GB" dirty="0" smtClean="0"/>
              <a:t> </a:t>
            </a:r>
            <a:r>
              <a:rPr lang="en-GB" dirty="0" err="1" smtClean="0"/>
              <a:t>taką</a:t>
            </a:r>
            <a:r>
              <a:rPr lang="en-GB" dirty="0" smtClean="0"/>
              <a:t> </a:t>
            </a:r>
            <a:r>
              <a:rPr lang="en-GB" dirty="0" err="1" smtClean="0"/>
              <a:t>bazę</a:t>
            </a:r>
            <a:r>
              <a:rPr lang="en-GB" dirty="0" smtClean="0"/>
              <a:t> co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daje</a:t>
            </a:r>
            <a:r>
              <a:rPr lang="en-GB" dirty="0" smtClean="0"/>
              <a:t> </a:t>
            </a:r>
            <a:r>
              <a:rPr lang="en-GB" dirty="0" err="1" smtClean="0"/>
              <a:t>gwarancji</a:t>
            </a:r>
            <a:r>
              <a:rPr lang="en-GB" dirty="0" smtClean="0"/>
              <a:t> Causal Reads</a:t>
            </a:r>
            <a:br>
              <a:rPr lang="en-GB" dirty="0" smtClean="0"/>
            </a:b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Teraz</a:t>
            </a:r>
            <a:r>
              <a:rPr lang="en-GB" dirty="0" smtClean="0"/>
              <a:t> </a:t>
            </a:r>
            <a:r>
              <a:rPr lang="en-GB" dirty="0" err="1" smtClean="0"/>
              <a:t>dodajemy</a:t>
            </a:r>
            <a:r>
              <a:rPr lang="en-GB" dirty="0" smtClean="0"/>
              <a:t> </a:t>
            </a:r>
            <a:r>
              <a:rPr lang="en-GB" dirty="0" err="1" smtClean="0"/>
              <a:t>rezerwację</a:t>
            </a:r>
            <a:r>
              <a:rPr lang="en-GB" dirty="0" smtClean="0"/>
              <a:t> I </a:t>
            </a:r>
            <a:r>
              <a:rPr lang="en-GB" dirty="0" err="1" smtClean="0"/>
              <a:t>dodajemy</a:t>
            </a:r>
            <a:r>
              <a:rPr lang="en-GB" dirty="0" smtClean="0"/>
              <a:t> </a:t>
            </a:r>
            <a:r>
              <a:rPr lang="en-GB" dirty="0" err="1" smtClean="0"/>
              <a:t>ja</a:t>
            </a:r>
            <a:r>
              <a:rPr lang="en-GB" dirty="0" smtClean="0"/>
              <a:t> </a:t>
            </a:r>
            <a:r>
              <a:rPr lang="en-GB" dirty="0" err="1" smtClean="0"/>
              <a:t>dla</a:t>
            </a:r>
            <a:r>
              <a:rPr lang="en-GB" dirty="0" smtClean="0"/>
              <a:t> </a:t>
            </a:r>
            <a:r>
              <a:rPr lang="en-GB" dirty="0" err="1" smtClean="0"/>
              <a:t>konkretnego</a:t>
            </a:r>
            <a:r>
              <a:rPr lang="en-GB" dirty="0" smtClean="0"/>
              <a:t> </a:t>
            </a:r>
            <a:r>
              <a:rPr lang="en-GB" dirty="0" err="1" smtClean="0"/>
              <a:t>gościa</a:t>
            </a:r>
            <a:r>
              <a:rPr lang="en-GB" dirty="0" smtClean="0"/>
              <a:t>, </a:t>
            </a:r>
            <a:r>
              <a:rPr lang="en-GB" dirty="0" err="1" smtClean="0"/>
              <a:t>wpisujemy</a:t>
            </a:r>
            <a:r>
              <a:rPr lang="en-GB" dirty="0" smtClean="0"/>
              <a:t> </a:t>
            </a:r>
            <a:r>
              <a:rPr lang="en-GB" dirty="0" err="1" smtClean="0"/>
              <a:t>dane</a:t>
            </a:r>
            <a:r>
              <a:rPr lang="en-GB" dirty="0" smtClean="0"/>
              <a:t>, bum </a:t>
            </a:r>
            <a:r>
              <a:rPr lang="en-GB" dirty="0" err="1" smtClean="0"/>
              <a:t>wysyłamy</a:t>
            </a:r>
            <a:r>
              <a:rPr lang="en-GB" dirty="0" smtClean="0"/>
              <a:t> </a:t>
            </a:r>
            <a:r>
              <a:rPr lang="en-GB" dirty="0" err="1" smtClean="0"/>
              <a:t>utwórz</a:t>
            </a:r>
            <a:r>
              <a:rPr lang="en-GB" dirty="0" smtClean="0"/>
              <a:t> z profile id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974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Bo Eventual consistency. </a:t>
            </a:r>
            <a:r>
              <a:rPr lang="en-GB" dirty="0" err="1" smtClean="0"/>
              <a:t>Jak</a:t>
            </a:r>
            <a:r>
              <a:rPr lang="en-GB" dirty="0" smtClean="0"/>
              <a:t> </a:t>
            </a:r>
            <a:r>
              <a:rPr lang="en-GB" dirty="0" err="1" smtClean="0"/>
              <a:t>możemy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przed</a:t>
            </a:r>
            <a:r>
              <a:rPr lang="en-GB" dirty="0" smtClean="0"/>
              <a:t> </a:t>
            </a:r>
            <a:r>
              <a:rPr lang="en-GB" dirty="0" err="1" smtClean="0"/>
              <a:t>tym</a:t>
            </a:r>
            <a:r>
              <a:rPr lang="en-GB" dirty="0" smtClean="0"/>
              <a:t> </a:t>
            </a:r>
            <a:r>
              <a:rPr lang="en-GB" dirty="0" err="1" smtClean="0"/>
              <a:t>zabezpieczyć</a:t>
            </a:r>
            <a:r>
              <a:rPr lang="en-GB" dirty="0" smtClean="0"/>
              <a:t>?</a:t>
            </a:r>
          </a:p>
          <a:p>
            <a:pPr marL="0" indent="0">
              <a:buNone/>
            </a:pPr>
            <a:r>
              <a:rPr lang="en-GB" dirty="0" err="1" smtClean="0"/>
              <a:t>Można</a:t>
            </a:r>
            <a:r>
              <a:rPr lang="en-GB" dirty="0" smtClean="0"/>
              <a:t> </a:t>
            </a:r>
            <a:r>
              <a:rPr lang="en-GB" dirty="0" err="1" smtClean="0"/>
              <a:t>odpytywać</a:t>
            </a:r>
            <a:r>
              <a:rPr lang="en-GB" dirty="0" smtClean="0"/>
              <a:t> w </a:t>
            </a:r>
            <a:r>
              <a:rPr lang="en-GB" dirty="0" err="1" smtClean="0"/>
              <a:t>kółko</a:t>
            </a:r>
            <a:r>
              <a:rPr lang="en-GB" dirty="0" smtClean="0"/>
              <a:t> </a:t>
            </a:r>
            <a:r>
              <a:rPr lang="en-GB" dirty="0" err="1" smtClean="0"/>
              <a:t>aż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pojawi</a:t>
            </a:r>
            <a:r>
              <a:rPr lang="en-GB" dirty="0" smtClean="0"/>
              <a:t>, ale </a:t>
            </a:r>
            <a:r>
              <a:rPr lang="en-GB" dirty="0" err="1" smtClean="0"/>
              <a:t>jak</a:t>
            </a:r>
            <a:r>
              <a:rPr lang="en-GB" dirty="0" smtClean="0"/>
              <a:t> </a:t>
            </a:r>
            <a:r>
              <a:rPr lang="en-GB" dirty="0" err="1" smtClean="0"/>
              <a:t>zdarzenie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zgubi</a:t>
            </a:r>
            <a:r>
              <a:rPr lang="en-GB" dirty="0" smtClean="0"/>
              <a:t>, </a:t>
            </a:r>
            <a:r>
              <a:rPr lang="en-GB" dirty="0" err="1" smtClean="0"/>
              <a:t>albo</a:t>
            </a:r>
            <a:r>
              <a:rPr lang="en-GB" dirty="0" smtClean="0"/>
              <a:t> </a:t>
            </a:r>
            <a:r>
              <a:rPr lang="en-GB" dirty="0" err="1" smtClean="0"/>
              <a:t>będzie</a:t>
            </a:r>
            <a:r>
              <a:rPr lang="en-GB" dirty="0" smtClean="0"/>
              <a:t> </a:t>
            </a:r>
            <a:r>
              <a:rPr lang="en-GB" dirty="0" err="1" smtClean="0"/>
              <a:t>długo</a:t>
            </a:r>
            <a:r>
              <a:rPr lang="en-GB" dirty="0" smtClean="0"/>
              <a:t> </a:t>
            </a:r>
            <a:r>
              <a:rPr lang="en-GB" dirty="0" err="1" smtClean="0"/>
              <a:t>szło</a:t>
            </a:r>
            <a:r>
              <a:rPr lang="en-GB" dirty="0" smtClean="0"/>
              <a:t> to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będziemy</a:t>
            </a:r>
            <a:r>
              <a:rPr lang="en-GB" dirty="0" smtClean="0"/>
              <a:t> </a:t>
            </a:r>
            <a:r>
              <a:rPr lang="en-GB" dirty="0" err="1" smtClean="0"/>
              <a:t>czekać</a:t>
            </a:r>
            <a:r>
              <a:rPr lang="en-GB" dirty="0" smtClean="0"/>
              <a:t> w </a:t>
            </a:r>
            <a:r>
              <a:rPr lang="en-GB" dirty="0" err="1" smtClean="0"/>
              <a:t>nieskończoność</a:t>
            </a:r>
            <a:r>
              <a:rPr lang="en-GB" dirty="0" smtClean="0"/>
              <a:t>. </a:t>
            </a:r>
          </a:p>
          <a:p>
            <a:pPr marL="0" indent="0">
              <a:buNone/>
            </a:pPr>
            <a:r>
              <a:rPr lang="en-GB" dirty="0" err="1" smtClean="0"/>
              <a:t>Grozi</a:t>
            </a:r>
            <a:r>
              <a:rPr lang="en-GB" dirty="0" smtClean="0"/>
              <a:t> to </a:t>
            </a:r>
            <a:r>
              <a:rPr lang="en-GB" dirty="0" err="1" smtClean="0"/>
              <a:t>też</a:t>
            </a:r>
            <a:r>
              <a:rPr lang="en-GB" dirty="0" smtClean="0"/>
              <a:t> </a:t>
            </a:r>
            <a:r>
              <a:rPr lang="en-GB" dirty="0" err="1" smtClean="0"/>
              <a:t>ddosem</a:t>
            </a:r>
            <a:r>
              <a:rPr lang="en-GB" dirty="0" smtClean="0"/>
              <a:t>, </a:t>
            </a:r>
            <a:r>
              <a:rPr lang="en-GB" dirty="0" err="1" smtClean="0"/>
              <a:t>jak</a:t>
            </a:r>
            <a:r>
              <a:rPr lang="en-GB" dirty="0" smtClean="0"/>
              <a:t> </a:t>
            </a:r>
            <a:r>
              <a:rPr lang="en-GB" dirty="0" err="1" smtClean="0"/>
              <a:t>będziemy</a:t>
            </a:r>
            <a:r>
              <a:rPr lang="en-GB" dirty="0" smtClean="0"/>
              <a:t> </a:t>
            </a:r>
            <a:r>
              <a:rPr lang="en-GB" dirty="0" err="1" smtClean="0"/>
              <a:t>mieć</a:t>
            </a:r>
            <a:r>
              <a:rPr lang="en-GB" dirty="0" smtClean="0"/>
              <a:t> </a:t>
            </a:r>
            <a:r>
              <a:rPr lang="en-GB" dirty="0" err="1" smtClean="0"/>
              <a:t>wielu</a:t>
            </a:r>
            <a:r>
              <a:rPr lang="en-GB" dirty="0" smtClean="0"/>
              <a:t> </a:t>
            </a:r>
            <a:r>
              <a:rPr lang="en-GB" dirty="0" err="1" smtClean="0"/>
              <a:t>użytkowników</a:t>
            </a:r>
            <a:r>
              <a:rPr lang="en-GB" dirty="0" smtClean="0"/>
              <a:t> </a:t>
            </a:r>
            <a:r>
              <a:rPr lang="en-GB" dirty="0" err="1" smtClean="0"/>
              <a:t>odpytujących</a:t>
            </a:r>
            <a:r>
              <a:rPr lang="en-GB" dirty="0" smtClean="0"/>
              <a:t> w </a:t>
            </a:r>
            <a:r>
              <a:rPr lang="en-GB" dirty="0" err="1" smtClean="0"/>
              <a:t>kółko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r>
              <a:rPr lang="en-GB" dirty="0" smtClean="0"/>
              <a:t>Web </a:t>
            </a:r>
            <a:r>
              <a:rPr lang="en-GB" dirty="0" err="1" smtClean="0"/>
              <a:t>sockety</a:t>
            </a:r>
            <a:r>
              <a:rPr lang="en-GB" dirty="0" smtClean="0"/>
              <a:t> </a:t>
            </a:r>
            <a:r>
              <a:rPr lang="en-GB" dirty="0" err="1" smtClean="0"/>
              <a:t>powiadomienia</a:t>
            </a:r>
            <a:r>
              <a:rPr lang="en-GB" dirty="0" smtClean="0"/>
              <a:t> </a:t>
            </a:r>
            <a:r>
              <a:rPr lang="en-GB" dirty="0" err="1" smtClean="0"/>
              <a:t>serwer</a:t>
            </a:r>
            <a:r>
              <a:rPr lang="en-GB" dirty="0" smtClean="0"/>
              <a:t> == </a:t>
            </a:r>
            <a:r>
              <a:rPr lang="en-GB" dirty="0" err="1" smtClean="0"/>
              <a:t>klient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Wspomnieć</a:t>
            </a:r>
            <a:r>
              <a:rPr lang="en-GB" dirty="0" smtClean="0"/>
              <a:t> o </a:t>
            </a:r>
            <a:r>
              <a:rPr lang="en-GB" dirty="0" err="1" smtClean="0"/>
              <a:t>tym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może</a:t>
            </a:r>
            <a:r>
              <a:rPr lang="en-GB" dirty="0" smtClean="0"/>
              <a:t> </a:t>
            </a:r>
            <a:r>
              <a:rPr lang="en-GB" dirty="0" err="1" smtClean="0"/>
              <a:t>szybciej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procesować</a:t>
            </a:r>
            <a:r>
              <a:rPr lang="en-GB" dirty="0" smtClean="0"/>
              <a:t> </a:t>
            </a:r>
            <a:r>
              <a:rPr lang="en-GB" dirty="0" err="1" smtClean="0"/>
              <a:t>niż</a:t>
            </a:r>
            <a:r>
              <a:rPr lang="en-GB" dirty="0" smtClean="0"/>
              <a:t> </a:t>
            </a:r>
            <a:r>
              <a:rPr lang="en-GB" dirty="0" err="1" smtClean="0"/>
              <a:t>odczyt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r>
              <a:rPr lang="en-GB" dirty="0" err="1" smtClean="0"/>
              <a:t>Sprawdzić</a:t>
            </a:r>
            <a:r>
              <a:rPr lang="en-GB" dirty="0" smtClean="0"/>
              <a:t> </a:t>
            </a:r>
            <a:r>
              <a:rPr lang="en-GB" dirty="0" err="1" smtClean="0"/>
              <a:t>gwarancję</a:t>
            </a:r>
            <a:r>
              <a:rPr lang="en-GB" dirty="0" smtClean="0"/>
              <a:t> </a:t>
            </a:r>
            <a:r>
              <a:rPr lang="en-GB" dirty="0" err="1" smtClean="0"/>
              <a:t>odczytu</a:t>
            </a:r>
            <a:r>
              <a:rPr lang="en-GB" dirty="0" smtClean="0"/>
              <a:t> </a:t>
            </a:r>
            <a:r>
              <a:rPr lang="en-GB" dirty="0" err="1" smtClean="0"/>
              <a:t>Elastica</a:t>
            </a:r>
            <a:r>
              <a:rPr lang="en-GB" dirty="0" smtClean="0"/>
              <a:t>, </a:t>
            </a:r>
            <a:r>
              <a:rPr lang="en-GB" dirty="0" err="1" smtClean="0"/>
              <a:t>znaleźć</a:t>
            </a:r>
            <a:r>
              <a:rPr lang="en-GB" dirty="0" smtClean="0"/>
              <a:t> </a:t>
            </a:r>
            <a:r>
              <a:rPr lang="en-GB" dirty="0" err="1" smtClean="0"/>
              <a:t>taką</a:t>
            </a:r>
            <a:r>
              <a:rPr lang="en-GB" dirty="0" smtClean="0"/>
              <a:t> </a:t>
            </a:r>
            <a:r>
              <a:rPr lang="en-GB" dirty="0" err="1" smtClean="0"/>
              <a:t>bazę</a:t>
            </a:r>
            <a:r>
              <a:rPr lang="en-GB" dirty="0" smtClean="0"/>
              <a:t> co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daje</a:t>
            </a:r>
            <a:r>
              <a:rPr lang="en-GB" dirty="0" smtClean="0"/>
              <a:t> </a:t>
            </a:r>
            <a:r>
              <a:rPr lang="en-GB" dirty="0" err="1" smtClean="0"/>
              <a:t>gwarancji</a:t>
            </a:r>
            <a:r>
              <a:rPr lang="en-GB" dirty="0" smtClean="0"/>
              <a:t> Causal Reads</a:t>
            </a:r>
            <a:br>
              <a:rPr lang="en-GB" dirty="0" smtClean="0"/>
            </a:b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Teraz</a:t>
            </a:r>
            <a:r>
              <a:rPr lang="en-GB" dirty="0" smtClean="0"/>
              <a:t> </a:t>
            </a:r>
            <a:r>
              <a:rPr lang="en-GB" dirty="0" err="1" smtClean="0"/>
              <a:t>dodajemy</a:t>
            </a:r>
            <a:r>
              <a:rPr lang="en-GB" dirty="0" smtClean="0"/>
              <a:t> </a:t>
            </a:r>
            <a:r>
              <a:rPr lang="en-GB" dirty="0" err="1" smtClean="0"/>
              <a:t>rezerwację</a:t>
            </a:r>
            <a:r>
              <a:rPr lang="en-GB" dirty="0" smtClean="0"/>
              <a:t> I </a:t>
            </a:r>
            <a:r>
              <a:rPr lang="en-GB" dirty="0" err="1" smtClean="0"/>
              <a:t>dodajemy</a:t>
            </a:r>
            <a:r>
              <a:rPr lang="en-GB" dirty="0" smtClean="0"/>
              <a:t> </a:t>
            </a:r>
            <a:r>
              <a:rPr lang="en-GB" dirty="0" err="1" smtClean="0"/>
              <a:t>ja</a:t>
            </a:r>
            <a:r>
              <a:rPr lang="en-GB" dirty="0" smtClean="0"/>
              <a:t> </a:t>
            </a:r>
            <a:r>
              <a:rPr lang="en-GB" dirty="0" err="1" smtClean="0"/>
              <a:t>dla</a:t>
            </a:r>
            <a:r>
              <a:rPr lang="en-GB" dirty="0" smtClean="0"/>
              <a:t> </a:t>
            </a:r>
            <a:r>
              <a:rPr lang="en-GB" dirty="0" err="1" smtClean="0"/>
              <a:t>konkretnego</a:t>
            </a:r>
            <a:r>
              <a:rPr lang="en-GB" dirty="0" smtClean="0"/>
              <a:t> </a:t>
            </a:r>
            <a:r>
              <a:rPr lang="en-GB" dirty="0" err="1" smtClean="0"/>
              <a:t>gościa</a:t>
            </a:r>
            <a:r>
              <a:rPr lang="en-GB" dirty="0" smtClean="0"/>
              <a:t>, </a:t>
            </a:r>
            <a:r>
              <a:rPr lang="en-GB" dirty="0" err="1" smtClean="0"/>
              <a:t>wpisujemy</a:t>
            </a:r>
            <a:r>
              <a:rPr lang="en-GB" dirty="0" smtClean="0"/>
              <a:t> </a:t>
            </a:r>
            <a:r>
              <a:rPr lang="en-GB" dirty="0" err="1" smtClean="0"/>
              <a:t>dane</a:t>
            </a:r>
            <a:r>
              <a:rPr lang="en-GB" dirty="0" smtClean="0"/>
              <a:t>, bum </a:t>
            </a:r>
            <a:r>
              <a:rPr lang="en-GB" dirty="0" err="1" smtClean="0"/>
              <a:t>wysyłamy</a:t>
            </a:r>
            <a:r>
              <a:rPr lang="en-GB" dirty="0" smtClean="0"/>
              <a:t> </a:t>
            </a:r>
            <a:r>
              <a:rPr lang="en-GB" dirty="0" err="1" smtClean="0"/>
              <a:t>utwórz</a:t>
            </a:r>
            <a:r>
              <a:rPr lang="en-GB" dirty="0" smtClean="0"/>
              <a:t> z profile id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407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Bo Eventual consistency. </a:t>
            </a:r>
            <a:r>
              <a:rPr lang="en-GB" dirty="0" err="1" smtClean="0"/>
              <a:t>Jak</a:t>
            </a:r>
            <a:r>
              <a:rPr lang="en-GB" dirty="0" smtClean="0"/>
              <a:t> </a:t>
            </a:r>
            <a:r>
              <a:rPr lang="en-GB" dirty="0" err="1" smtClean="0"/>
              <a:t>możemy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przed</a:t>
            </a:r>
            <a:r>
              <a:rPr lang="en-GB" dirty="0" smtClean="0"/>
              <a:t> </a:t>
            </a:r>
            <a:r>
              <a:rPr lang="en-GB" dirty="0" err="1" smtClean="0"/>
              <a:t>tym</a:t>
            </a:r>
            <a:r>
              <a:rPr lang="en-GB" dirty="0" smtClean="0"/>
              <a:t> </a:t>
            </a:r>
            <a:r>
              <a:rPr lang="en-GB" dirty="0" err="1" smtClean="0"/>
              <a:t>zabezpieczyć</a:t>
            </a:r>
            <a:r>
              <a:rPr lang="en-GB" dirty="0" smtClean="0"/>
              <a:t>?</a:t>
            </a:r>
          </a:p>
          <a:p>
            <a:pPr marL="0" indent="0">
              <a:buNone/>
            </a:pPr>
            <a:r>
              <a:rPr lang="en-GB" dirty="0" err="1" smtClean="0"/>
              <a:t>Można</a:t>
            </a:r>
            <a:r>
              <a:rPr lang="en-GB" dirty="0" smtClean="0"/>
              <a:t> </a:t>
            </a:r>
            <a:r>
              <a:rPr lang="en-GB" dirty="0" err="1" smtClean="0"/>
              <a:t>odpytywać</a:t>
            </a:r>
            <a:r>
              <a:rPr lang="en-GB" dirty="0" smtClean="0"/>
              <a:t> w </a:t>
            </a:r>
            <a:r>
              <a:rPr lang="en-GB" dirty="0" err="1" smtClean="0"/>
              <a:t>kółko</a:t>
            </a:r>
            <a:r>
              <a:rPr lang="en-GB" dirty="0" smtClean="0"/>
              <a:t> </a:t>
            </a:r>
            <a:r>
              <a:rPr lang="en-GB" dirty="0" err="1" smtClean="0"/>
              <a:t>aż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pojawi</a:t>
            </a:r>
            <a:r>
              <a:rPr lang="en-GB" dirty="0" smtClean="0"/>
              <a:t>, ale </a:t>
            </a:r>
            <a:r>
              <a:rPr lang="en-GB" dirty="0" err="1" smtClean="0"/>
              <a:t>jak</a:t>
            </a:r>
            <a:r>
              <a:rPr lang="en-GB" dirty="0" smtClean="0"/>
              <a:t> </a:t>
            </a:r>
            <a:r>
              <a:rPr lang="en-GB" dirty="0" err="1" smtClean="0"/>
              <a:t>zdarzenie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zgubi</a:t>
            </a:r>
            <a:r>
              <a:rPr lang="en-GB" dirty="0" smtClean="0"/>
              <a:t>, </a:t>
            </a:r>
            <a:r>
              <a:rPr lang="en-GB" dirty="0" err="1" smtClean="0"/>
              <a:t>albo</a:t>
            </a:r>
            <a:r>
              <a:rPr lang="en-GB" dirty="0" smtClean="0"/>
              <a:t> </a:t>
            </a:r>
            <a:r>
              <a:rPr lang="en-GB" dirty="0" err="1" smtClean="0"/>
              <a:t>będzie</a:t>
            </a:r>
            <a:r>
              <a:rPr lang="en-GB" dirty="0" smtClean="0"/>
              <a:t> </a:t>
            </a:r>
            <a:r>
              <a:rPr lang="en-GB" dirty="0" err="1" smtClean="0"/>
              <a:t>długo</a:t>
            </a:r>
            <a:r>
              <a:rPr lang="en-GB" dirty="0" smtClean="0"/>
              <a:t> </a:t>
            </a:r>
            <a:r>
              <a:rPr lang="en-GB" dirty="0" err="1" smtClean="0"/>
              <a:t>szło</a:t>
            </a:r>
            <a:r>
              <a:rPr lang="en-GB" dirty="0" smtClean="0"/>
              <a:t> to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będziemy</a:t>
            </a:r>
            <a:r>
              <a:rPr lang="en-GB" dirty="0" smtClean="0"/>
              <a:t> </a:t>
            </a:r>
            <a:r>
              <a:rPr lang="en-GB" dirty="0" err="1" smtClean="0"/>
              <a:t>czekać</a:t>
            </a:r>
            <a:r>
              <a:rPr lang="en-GB" dirty="0" smtClean="0"/>
              <a:t> w </a:t>
            </a:r>
            <a:r>
              <a:rPr lang="en-GB" dirty="0" err="1" smtClean="0"/>
              <a:t>nieskończoność</a:t>
            </a:r>
            <a:r>
              <a:rPr lang="en-GB" dirty="0" smtClean="0"/>
              <a:t>. </a:t>
            </a:r>
          </a:p>
          <a:p>
            <a:pPr marL="0" indent="0">
              <a:buNone/>
            </a:pPr>
            <a:r>
              <a:rPr lang="en-GB" dirty="0" err="1" smtClean="0"/>
              <a:t>Grozi</a:t>
            </a:r>
            <a:r>
              <a:rPr lang="en-GB" dirty="0" smtClean="0"/>
              <a:t> to </a:t>
            </a:r>
            <a:r>
              <a:rPr lang="en-GB" dirty="0" err="1" smtClean="0"/>
              <a:t>też</a:t>
            </a:r>
            <a:r>
              <a:rPr lang="en-GB" dirty="0" smtClean="0"/>
              <a:t> </a:t>
            </a:r>
            <a:r>
              <a:rPr lang="en-GB" dirty="0" err="1" smtClean="0"/>
              <a:t>ddosem</a:t>
            </a:r>
            <a:r>
              <a:rPr lang="en-GB" dirty="0" smtClean="0"/>
              <a:t>, </a:t>
            </a:r>
            <a:r>
              <a:rPr lang="en-GB" dirty="0" err="1" smtClean="0"/>
              <a:t>jak</a:t>
            </a:r>
            <a:r>
              <a:rPr lang="en-GB" dirty="0" smtClean="0"/>
              <a:t> </a:t>
            </a:r>
            <a:r>
              <a:rPr lang="en-GB" dirty="0" err="1" smtClean="0"/>
              <a:t>będziemy</a:t>
            </a:r>
            <a:r>
              <a:rPr lang="en-GB" dirty="0" smtClean="0"/>
              <a:t> </a:t>
            </a:r>
            <a:r>
              <a:rPr lang="en-GB" dirty="0" err="1" smtClean="0"/>
              <a:t>mieć</a:t>
            </a:r>
            <a:r>
              <a:rPr lang="en-GB" dirty="0" smtClean="0"/>
              <a:t> </a:t>
            </a:r>
            <a:r>
              <a:rPr lang="en-GB" dirty="0" err="1" smtClean="0"/>
              <a:t>wielu</a:t>
            </a:r>
            <a:r>
              <a:rPr lang="en-GB" dirty="0" smtClean="0"/>
              <a:t> </a:t>
            </a:r>
            <a:r>
              <a:rPr lang="en-GB" dirty="0" err="1" smtClean="0"/>
              <a:t>użytkowników</a:t>
            </a:r>
            <a:r>
              <a:rPr lang="en-GB" dirty="0" smtClean="0"/>
              <a:t> </a:t>
            </a:r>
            <a:r>
              <a:rPr lang="en-GB" dirty="0" err="1" smtClean="0"/>
              <a:t>odpytujących</a:t>
            </a:r>
            <a:r>
              <a:rPr lang="en-GB" dirty="0" smtClean="0"/>
              <a:t> w </a:t>
            </a:r>
            <a:r>
              <a:rPr lang="en-GB" dirty="0" err="1" smtClean="0"/>
              <a:t>kółko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r>
              <a:rPr lang="en-GB" dirty="0" smtClean="0"/>
              <a:t>Web </a:t>
            </a:r>
            <a:r>
              <a:rPr lang="en-GB" dirty="0" err="1" smtClean="0"/>
              <a:t>sockety</a:t>
            </a:r>
            <a:r>
              <a:rPr lang="en-GB" dirty="0" smtClean="0"/>
              <a:t> </a:t>
            </a:r>
            <a:r>
              <a:rPr lang="en-GB" dirty="0" err="1" smtClean="0"/>
              <a:t>powiadomienia</a:t>
            </a:r>
            <a:r>
              <a:rPr lang="en-GB" dirty="0" smtClean="0"/>
              <a:t> </a:t>
            </a:r>
            <a:r>
              <a:rPr lang="en-GB" dirty="0" err="1" smtClean="0"/>
              <a:t>serwer</a:t>
            </a:r>
            <a:r>
              <a:rPr lang="en-GB" dirty="0" smtClean="0"/>
              <a:t> == </a:t>
            </a:r>
            <a:r>
              <a:rPr lang="en-GB" dirty="0" err="1" smtClean="0"/>
              <a:t>klient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Wspomnieć</a:t>
            </a:r>
            <a:r>
              <a:rPr lang="en-GB" dirty="0" smtClean="0"/>
              <a:t> o </a:t>
            </a:r>
            <a:r>
              <a:rPr lang="en-GB" dirty="0" err="1" smtClean="0"/>
              <a:t>tym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może</a:t>
            </a:r>
            <a:r>
              <a:rPr lang="en-GB" dirty="0" smtClean="0"/>
              <a:t> </a:t>
            </a:r>
            <a:r>
              <a:rPr lang="en-GB" dirty="0" err="1" smtClean="0"/>
              <a:t>szybciej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procesować</a:t>
            </a:r>
            <a:r>
              <a:rPr lang="en-GB" dirty="0" smtClean="0"/>
              <a:t> </a:t>
            </a:r>
            <a:r>
              <a:rPr lang="en-GB" dirty="0" err="1" smtClean="0"/>
              <a:t>niż</a:t>
            </a:r>
            <a:r>
              <a:rPr lang="en-GB" dirty="0" smtClean="0"/>
              <a:t> </a:t>
            </a:r>
            <a:r>
              <a:rPr lang="en-GB" dirty="0" err="1" smtClean="0"/>
              <a:t>odczyt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r>
              <a:rPr lang="en-GB" dirty="0" err="1" smtClean="0"/>
              <a:t>Sprawdzić</a:t>
            </a:r>
            <a:r>
              <a:rPr lang="en-GB" dirty="0" smtClean="0"/>
              <a:t> </a:t>
            </a:r>
            <a:r>
              <a:rPr lang="en-GB" dirty="0" err="1" smtClean="0"/>
              <a:t>gwarancję</a:t>
            </a:r>
            <a:r>
              <a:rPr lang="en-GB" dirty="0" smtClean="0"/>
              <a:t> </a:t>
            </a:r>
            <a:r>
              <a:rPr lang="en-GB" dirty="0" err="1" smtClean="0"/>
              <a:t>odczytu</a:t>
            </a:r>
            <a:r>
              <a:rPr lang="en-GB" dirty="0" smtClean="0"/>
              <a:t> </a:t>
            </a:r>
            <a:r>
              <a:rPr lang="en-GB" dirty="0" err="1" smtClean="0"/>
              <a:t>Elastica</a:t>
            </a:r>
            <a:r>
              <a:rPr lang="en-GB" dirty="0" smtClean="0"/>
              <a:t>, </a:t>
            </a:r>
            <a:r>
              <a:rPr lang="en-GB" dirty="0" err="1" smtClean="0"/>
              <a:t>znaleźć</a:t>
            </a:r>
            <a:r>
              <a:rPr lang="en-GB" dirty="0" smtClean="0"/>
              <a:t> </a:t>
            </a:r>
            <a:r>
              <a:rPr lang="en-GB" dirty="0" err="1" smtClean="0"/>
              <a:t>taką</a:t>
            </a:r>
            <a:r>
              <a:rPr lang="en-GB" dirty="0" smtClean="0"/>
              <a:t> </a:t>
            </a:r>
            <a:r>
              <a:rPr lang="en-GB" dirty="0" err="1" smtClean="0"/>
              <a:t>bazę</a:t>
            </a:r>
            <a:r>
              <a:rPr lang="en-GB" dirty="0" smtClean="0"/>
              <a:t> co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daje</a:t>
            </a:r>
            <a:r>
              <a:rPr lang="en-GB" dirty="0" smtClean="0"/>
              <a:t> </a:t>
            </a:r>
            <a:r>
              <a:rPr lang="en-GB" dirty="0" err="1" smtClean="0"/>
              <a:t>gwarancji</a:t>
            </a:r>
            <a:r>
              <a:rPr lang="en-GB" dirty="0" smtClean="0"/>
              <a:t> Causal Reads</a:t>
            </a:r>
            <a:br>
              <a:rPr lang="en-GB" dirty="0" smtClean="0"/>
            </a:b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Teraz</a:t>
            </a:r>
            <a:r>
              <a:rPr lang="en-GB" dirty="0" smtClean="0"/>
              <a:t> </a:t>
            </a:r>
            <a:r>
              <a:rPr lang="en-GB" dirty="0" err="1" smtClean="0"/>
              <a:t>dodajemy</a:t>
            </a:r>
            <a:r>
              <a:rPr lang="en-GB" dirty="0" smtClean="0"/>
              <a:t> </a:t>
            </a:r>
            <a:r>
              <a:rPr lang="en-GB" dirty="0" err="1" smtClean="0"/>
              <a:t>rezerwację</a:t>
            </a:r>
            <a:r>
              <a:rPr lang="en-GB" dirty="0" smtClean="0"/>
              <a:t> I </a:t>
            </a:r>
            <a:r>
              <a:rPr lang="en-GB" dirty="0" err="1" smtClean="0"/>
              <a:t>dodajemy</a:t>
            </a:r>
            <a:r>
              <a:rPr lang="en-GB" dirty="0" smtClean="0"/>
              <a:t> </a:t>
            </a:r>
            <a:r>
              <a:rPr lang="en-GB" dirty="0" err="1" smtClean="0"/>
              <a:t>ja</a:t>
            </a:r>
            <a:r>
              <a:rPr lang="en-GB" dirty="0" smtClean="0"/>
              <a:t> </a:t>
            </a:r>
            <a:r>
              <a:rPr lang="en-GB" dirty="0" err="1" smtClean="0"/>
              <a:t>dla</a:t>
            </a:r>
            <a:r>
              <a:rPr lang="en-GB" dirty="0" smtClean="0"/>
              <a:t> </a:t>
            </a:r>
            <a:r>
              <a:rPr lang="en-GB" dirty="0" err="1" smtClean="0"/>
              <a:t>konkretnego</a:t>
            </a:r>
            <a:r>
              <a:rPr lang="en-GB" dirty="0" smtClean="0"/>
              <a:t> </a:t>
            </a:r>
            <a:r>
              <a:rPr lang="en-GB" dirty="0" err="1" smtClean="0"/>
              <a:t>gościa</a:t>
            </a:r>
            <a:r>
              <a:rPr lang="en-GB" dirty="0" smtClean="0"/>
              <a:t>, </a:t>
            </a:r>
            <a:r>
              <a:rPr lang="en-GB" dirty="0" err="1" smtClean="0"/>
              <a:t>wpisujemy</a:t>
            </a:r>
            <a:r>
              <a:rPr lang="en-GB" dirty="0" smtClean="0"/>
              <a:t> </a:t>
            </a:r>
            <a:r>
              <a:rPr lang="en-GB" dirty="0" err="1" smtClean="0"/>
              <a:t>dane</a:t>
            </a:r>
            <a:r>
              <a:rPr lang="en-GB" dirty="0" smtClean="0"/>
              <a:t>, bum </a:t>
            </a:r>
            <a:r>
              <a:rPr lang="en-GB" dirty="0" err="1" smtClean="0"/>
              <a:t>wysyłamy</a:t>
            </a:r>
            <a:r>
              <a:rPr lang="en-GB" dirty="0" smtClean="0"/>
              <a:t> </a:t>
            </a:r>
            <a:r>
              <a:rPr lang="en-GB" dirty="0" err="1" smtClean="0"/>
              <a:t>utwórz</a:t>
            </a:r>
            <a:r>
              <a:rPr lang="en-GB" dirty="0" smtClean="0"/>
              <a:t> z profile id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194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279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Powiedzieć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mimo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jestem</a:t>
            </a:r>
            <a:r>
              <a:rPr lang="en-GB" dirty="0" smtClean="0"/>
              <a:t> </a:t>
            </a:r>
            <a:r>
              <a:rPr lang="en-GB" dirty="0" err="1" smtClean="0"/>
              <a:t>zwolennikiem</a:t>
            </a:r>
            <a:r>
              <a:rPr lang="en-GB" dirty="0" smtClean="0"/>
              <a:t> </a:t>
            </a:r>
            <a:r>
              <a:rPr lang="en-GB" dirty="0" err="1" smtClean="0"/>
              <a:t>zdarzeń</a:t>
            </a:r>
            <a:r>
              <a:rPr lang="en-GB" dirty="0" smtClean="0"/>
              <a:t> to </a:t>
            </a:r>
            <a:r>
              <a:rPr lang="en-GB" dirty="0" err="1" smtClean="0"/>
              <a:t>zabawię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nieco</a:t>
            </a:r>
            <a:r>
              <a:rPr lang="en-GB" dirty="0" smtClean="0"/>
              <a:t> w </a:t>
            </a:r>
            <a:r>
              <a:rPr lang="en-GB" dirty="0" err="1" smtClean="0"/>
              <a:t>adwokata</a:t>
            </a:r>
            <a:r>
              <a:rPr lang="en-GB" dirty="0" smtClean="0"/>
              <a:t> </a:t>
            </a:r>
            <a:r>
              <a:rPr lang="en-GB" dirty="0" err="1" smtClean="0"/>
              <a:t>diabła</a:t>
            </a:r>
            <a:r>
              <a:rPr lang="en-GB" dirty="0" smtClean="0"/>
              <a:t> I </a:t>
            </a:r>
            <a:r>
              <a:rPr lang="en-GB" dirty="0" err="1" smtClean="0"/>
              <a:t>postaram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pokazać</a:t>
            </a:r>
            <a:r>
              <a:rPr lang="en-GB" dirty="0" smtClean="0"/>
              <a:t> </a:t>
            </a:r>
            <a:r>
              <a:rPr lang="en-GB" dirty="0" err="1" smtClean="0"/>
              <a:t>też</a:t>
            </a:r>
            <a:r>
              <a:rPr lang="en-GB" dirty="0" smtClean="0"/>
              <a:t> </a:t>
            </a:r>
            <a:r>
              <a:rPr lang="en-GB" dirty="0" err="1" smtClean="0"/>
              <a:t>blaski</a:t>
            </a:r>
            <a:r>
              <a:rPr lang="en-GB" dirty="0" smtClean="0"/>
              <a:t> I </a:t>
            </a:r>
            <a:r>
              <a:rPr lang="en-GB" dirty="0" err="1" smtClean="0"/>
              <a:t>Ciebie</a:t>
            </a:r>
            <a:r>
              <a:rPr lang="en-GB" dirty="0" smtClean="0"/>
              <a:t> Event Driven Design </a:t>
            </a:r>
            <a:r>
              <a:rPr lang="en-GB" dirty="0" err="1" smtClean="0"/>
              <a:t>podobieństwa</a:t>
            </a:r>
            <a:r>
              <a:rPr lang="en-GB" dirty="0" smtClean="0"/>
              <a:t> do </a:t>
            </a:r>
            <a:r>
              <a:rPr lang="en-GB" dirty="0" err="1" smtClean="0"/>
              <a:t>rzeczywistych</a:t>
            </a:r>
            <a:r>
              <a:rPr lang="en-GB" dirty="0" smtClean="0"/>
              <a:t> </a:t>
            </a:r>
            <a:r>
              <a:rPr lang="en-GB" dirty="0" err="1" smtClean="0"/>
              <a:t>systemów</a:t>
            </a:r>
            <a:r>
              <a:rPr lang="en-GB" dirty="0" smtClean="0"/>
              <a:t> </a:t>
            </a:r>
            <a:r>
              <a:rPr lang="en-GB" dirty="0" err="1" smtClean="0"/>
              <a:t>są</a:t>
            </a:r>
            <a:r>
              <a:rPr lang="en-GB" dirty="0" smtClean="0"/>
              <a:t> </a:t>
            </a:r>
            <a:r>
              <a:rPr lang="en-GB" dirty="0" err="1" smtClean="0"/>
              <a:t>zamierzone</a:t>
            </a:r>
            <a:r>
              <a:rPr lang="en-GB" dirty="0" smtClean="0"/>
              <a:t> </a:t>
            </a:r>
            <a:r>
              <a:rPr lang="en-GB" dirty="0" err="1" smtClean="0"/>
              <a:t>oparte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moich</a:t>
            </a:r>
            <a:r>
              <a:rPr lang="en-GB" dirty="0" smtClean="0"/>
              <a:t> </a:t>
            </a:r>
            <a:r>
              <a:rPr lang="en-GB" dirty="0" err="1" smtClean="0"/>
              <a:t>doświadczeniach</a:t>
            </a:r>
            <a:r>
              <a:rPr lang="en-GB" dirty="0" smtClean="0"/>
              <a:t>, </a:t>
            </a:r>
            <a:r>
              <a:rPr lang="en-GB" dirty="0" err="1" smtClean="0"/>
              <a:t>chociaż</a:t>
            </a:r>
            <a:r>
              <a:rPr lang="en-GB" dirty="0" smtClean="0"/>
              <a:t>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wszystko</a:t>
            </a:r>
            <a:r>
              <a:rPr lang="en-GB" dirty="0" smtClean="0"/>
              <a:t> </a:t>
            </a:r>
            <a:r>
              <a:rPr lang="en-GB" dirty="0" err="1" smtClean="0"/>
              <a:t>pochodzi</a:t>
            </a:r>
            <a:r>
              <a:rPr lang="en-GB" dirty="0" smtClean="0"/>
              <a:t> z </a:t>
            </a:r>
            <a:r>
              <a:rPr lang="en-GB" dirty="0" err="1" smtClean="0"/>
              <a:t>nich</a:t>
            </a:r>
            <a:r>
              <a:rPr lang="en-GB" dirty="0" smtClean="0"/>
              <a:t> I </a:t>
            </a:r>
            <a:r>
              <a:rPr lang="en-GB" dirty="0" err="1" smtClean="0"/>
              <a:t>część</a:t>
            </a:r>
            <a:r>
              <a:rPr lang="en-GB" dirty="0" smtClean="0"/>
              <a:t> jest </a:t>
            </a:r>
            <a:r>
              <a:rPr lang="en-GB" dirty="0" err="1" smtClean="0"/>
              <a:t>zebranymi</a:t>
            </a:r>
            <a:r>
              <a:rPr lang="en-GB" dirty="0" smtClean="0"/>
              <a:t> I </a:t>
            </a:r>
            <a:r>
              <a:rPr lang="en-GB" dirty="0" err="1" smtClean="0"/>
              <a:t>zmiksowanymi</a:t>
            </a:r>
            <a:r>
              <a:rPr lang="en-GB" dirty="0" smtClean="0"/>
              <a:t> </a:t>
            </a:r>
            <a:r>
              <a:rPr lang="en-GB" dirty="0" err="1" smtClean="0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4261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0981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241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 smtClean="0"/>
              <a:t>Skupmy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narazie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Profilach</a:t>
            </a:r>
            <a:r>
              <a:rPr lang="en-GB" dirty="0" smtClean="0"/>
              <a:t> </a:t>
            </a:r>
            <a:r>
              <a:rPr lang="en-GB" dirty="0" err="1" smtClean="0"/>
              <a:t>Gości</a:t>
            </a:r>
            <a:r>
              <a:rPr lang="en-GB" dirty="0" smtClean="0"/>
              <a:t>. </a:t>
            </a:r>
            <a:r>
              <a:rPr lang="en-GB" dirty="0" err="1" smtClean="0"/>
              <a:t>Zauważmy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odczyty</a:t>
            </a:r>
            <a:r>
              <a:rPr lang="en-GB" dirty="0" smtClean="0"/>
              <a:t> </a:t>
            </a:r>
            <a:r>
              <a:rPr lang="en-GB" dirty="0" err="1" smtClean="0"/>
              <a:t>będą</a:t>
            </a:r>
            <a:r>
              <a:rPr lang="en-GB" dirty="0" smtClean="0"/>
              <a:t> </a:t>
            </a:r>
            <a:r>
              <a:rPr lang="en-GB" dirty="0" err="1" smtClean="0"/>
              <a:t>zdecydowanie</a:t>
            </a:r>
            <a:r>
              <a:rPr lang="en-GB" dirty="0" smtClean="0"/>
              <a:t> </a:t>
            </a:r>
            <a:r>
              <a:rPr lang="en-GB" dirty="0" err="1" smtClean="0"/>
              <a:t>częstsze</a:t>
            </a:r>
            <a:r>
              <a:rPr lang="en-GB" dirty="0" smtClean="0"/>
              <a:t> </a:t>
            </a:r>
            <a:r>
              <a:rPr lang="en-GB" dirty="0" err="1" smtClean="0"/>
              <a:t>niż</a:t>
            </a:r>
            <a:r>
              <a:rPr lang="en-GB" dirty="0" smtClean="0"/>
              <a:t> </a:t>
            </a:r>
            <a:r>
              <a:rPr lang="en-GB" dirty="0" err="1" smtClean="0"/>
              <a:t>zapisy</a:t>
            </a:r>
            <a:r>
              <a:rPr lang="en-GB" dirty="0" smtClean="0"/>
              <a:t> </a:t>
            </a:r>
            <a:r>
              <a:rPr lang="en-GB" dirty="0" err="1" smtClean="0"/>
              <a:t>doatkowo</a:t>
            </a:r>
            <a:r>
              <a:rPr lang="en-GB" dirty="0" smtClean="0"/>
              <a:t>. </a:t>
            </a:r>
            <a:r>
              <a:rPr lang="en-GB" dirty="0" err="1" smtClean="0"/>
              <a:t>Dodatkowo</a:t>
            </a:r>
            <a:r>
              <a:rPr lang="en-GB" dirty="0" smtClean="0"/>
              <a:t> </a:t>
            </a:r>
            <a:r>
              <a:rPr lang="en-GB" dirty="0" err="1" smtClean="0"/>
              <a:t>chcemy</a:t>
            </a:r>
            <a:r>
              <a:rPr lang="en-GB" dirty="0" smtClean="0"/>
              <a:t> </a:t>
            </a:r>
            <a:r>
              <a:rPr lang="en-GB" dirty="0" err="1" smtClean="0"/>
              <a:t>mięć</a:t>
            </a:r>
            <a:r>
              <a:rPr lang="en-GB" dirty="0" smtClean="0"/>
              <a:t> </a:t>
            </a:r>
            <a:r>
              <a:rPr lang="en-GB" dirty="0" err="1" smtClean="0"/>
              <a:t>możliwość</a:t>
            </a:r>
            <a:r>
              <a:rPr lang="en-GB" dirty="0" smtClean="0"/>
              <a:t> </a:t>
            </a:r>
            <a:r>
              <a:rPr lang="en-GB" dirty="0" err="1" smtClean="0"/>
              <a:t>zrobienia</a:t>
            </a:r>
            <a:r>
              <a:rPr lang="en-GB" dirty="0" smtClean="0"/>
              <a:t> Full Text Search.</a:t>
            </a:r>
          </a:p>
          <a:p>
            <a:pPr marL="0" indent="0">
              <a:buNone/>
            </a:pPr>
            <a:r>
              <a:rPr lang="en-GB" dirty="0" err="1" smtClean="0"/>
              <a:t>Użyliśmy</a:t>
            </a:r>
            <a:r>
              <a:rPr lang="en-GB" dirty="0" smtClean="0"/>
              <a:t> do </a:t>
            </a:r>
            <a:r>
              <a:rPr lang="en-GB" dirty="0" err="1" smtClean="0"/>
              <a:t>tego</a:t>
            </a:r>
            <a:r>
              <a:rPr lang="en-GB" dirty="0" smtClean="0"/>
              <a:t> </a:t>
            </a:r>
            <a:r>
              <a:rPr lang="en-GB" dirty="0" err="1" smtClean="0"/>
              <a:t>osobnego</a:t>
            </a:r>
            <a:r>
              <a:rPr lang="en-GB" dirty="0" smtClean="0"/>
              <a:t> </a:t>
            </a:r>
            <a:r>
              <a:rPr lang="en-GB" dirty="0" err="1" smtClean="0"/>
              <a:t>mikroserwisu</a:t>
            </a:r>
            <a:r>
              <a:rPr lang="en-GB" dirty="0" smtClean="0"/>
              <a:t> I elastic search</a:t>
            </a:r>
          </a:p>
          <a:p>
            <a:endParaRPr lang="en-GB" dirty="0" smtClean="0"/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Użytkownik</a:t>
            </a:r>
            <a:r>
              <a:rPr lang="en-GB" dirty="0" smtClean="0"/>
              <a:t> (</a:t>
            </a:r>
            <a:r>
              <a:rPr lang="en-GB" dirty="0" err="1" smtClean="0"/>
              <a:t>zarządca</a:t>
            </a:r>
            <a:r>
              <a:rPr lang="en-GB" dirty="0" smtClean="0"/>
              <a:t>) </a:t>
            </a:r>
            <a:r>
              <a:rPr lang="en-GB" dirty="0" err="1" smtClean="0"/>
              <a:t>dodaje</a:t>
            </a:r>
            <a:r>
              <a:rPr lang="en-GB" dirty="0" smtClean="0"/>
              <a:t> </a:t>
            </a:r>
            <a:r>
              <a:rPr lang="en-GB" dirty="0" err="1" smtClean="0"/>
              <a:t>gościa</a:t>
            </a:r>
            <a:r>
              <a:rPr lang="en-GB" dirty="0" smtClean="0"/>
              <a:t> I p o </a:t>
            </a:r>
            <a:r>
              <a:rPr lang="en-GB" dirty="0" err="1" smtClean="0"/>
              <a:t>dodaniu</a:t>
            </a:r>
            <a:r>
              <a:rPr lang="en-GB" dirty="0" smtClean="0"/>
              <a:t> jest </a:t>
            </a:r>
            <a:r>
              <a:rPr lang="en-GB" dirty="0" err="1" smtClean="0"/>
              <a:t>przeniesiony</a:t>
            </a:r>
            <a:r>
              <a:rPr lang="en-GB" dirty="0" smtClean="0"/>
              <a:t> do </a:t>
            </a:r>
            <a:r>
              <a:rPr lang="en-GB" dirty="0" err="1" smtClean="0"/>
              <a:t>dashboardu</a:t>
            </a:r>
            <a:r>
              <a:rPr lang="en-GB" dirty="0" smtClean="0"/>
              <a:t> </a:t>
            </a:r>
            <a:r>
              <a:rPr lang="en-GB" dirty="0" err="1" smtClean="0"/>
              <a:t>gdzie</a:t>
            </a:r>
            <a:r>
              <a:rPr lang="en-GB" dirty="0" smtClean="0"/>
              <a:t> </a:t>
            </a:r>
            <a:r>
              <a:rPr lang="en-GB" dirty="0" err="1" smtClean="0"/>
              <a:t>powinien</a:t>
            </a:r>
            <a:r>
              <a:rPr lang="en-GB" dirty="0" smtClean="0"/>
              <a:t> </a:t>
            </a:r>
            <a:r>
              <a:rPr lang="en-GB" dirty="0" err="1" smtClean="0"/>
              <a:t>miećnowododanego</a:t>
            </a:r>
            <a:r>
              <a:rPr lang="en-GB" dirty="0" smtClean="0"/>
              <a:t> </a:t>
            </a:r>
            <a:r>
              <a:rPr lang="en-GB" dirty="0" err="1" smtClean="0"/>
              <a:t>użytkownika</a:t>
            </a:r>
            <a:r>
              <a:rPr lang="en-GB" dirty="0" smtClean="0"/>
              <a:t>. No I </a:t>
            </a:r>
            <a:r>
              <a:rPr lang="en-GB" dirty="0" err="1" smtClean="0"/>
              <a:t>tutaj</a:t>
            </a:r>
            <a:r>
              <a:rPr lang="en-GB" dirty="0" smtClean="0"/>
              <a:t> </a:t>
            </a:r>
            <a:r>
              <a:rPr lang="en-GB" dirty="0" err="1" smtClean="0"/>
              <a:t>pojawia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problem, </a:t>
            </a:r>
            <a:r>
              <a:rPr lang="en-GB" dirty="0" err="1" smtClean="0"/>
              <a:t>bo</a:t>
            </a:r>
            <a:r>
              <a:rPr lang="en-GB" dirty="0" smtClean="0"/>
              <a:t> </a:t>
            </a:r>
            <a:r>
              <a:rPr lang="en-GB" dirty="0" err="1" smtClean="0"/>
              <a:t>przechodzimy</a:t>
            </a:r>
            <a:r>
              <a:rPr lang="en-GB" dirty="0" smtClean="0"/>
              <a:t> do </a:t>
            </a:r>
            <a:r>
              <a:rPr lang="en-GB" dirty="0" err="1" smtClean="0"/>
              <a:t>widoku</a:t>
            </a:r>
            <a:r>
              <a:rPr lang="en-GB" dirty="0" smtClean="0"/>
              <a:t> I go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widzimy</a:t>
            </a:r>
            <a:r>
              <a:rPr lang="en-GB" dirty="0" smtClean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654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No I </a:t>
            </a:r>
            <a:r>
              <a:rPr lang="en-GB" dirty="0" err="1" smtClean="0"/>
              <a:t>uzyliśmy</a:t>
            </a:r>
            <a:r>
              <a:rPr lang="en-GB" dirty="0" smtClean="0"/>
              <a:t> </a:t>
            </a:r>
            <a:r>
              <a:rPr lang="en-GB" dirty="0" err="1" smtClean="0"/>
              <a:t>teraz</a:t>
            </a:r>
            <a:r>
              <a:rPr lang="en-GB" dirty="0" smtClean="0"/>
              <a:t> </a:t>
            </a:r>
            <a:r>
              <a:rPr lang="en-GB" dirty="0" err="1" smtClean="0"/>
              <a:t>szyny</a:t>
            </a:r>
            <a:r>
              <a:rPr lang="en-GB" dirty="0" smtClean="0"/>
              <a:t>. </a:t>
            </a:r>
            <a:r>
              <a:rPr lang="en-GB" dirty="0" err="1" smtClean="0"/>
              <a:t>Nasłuchujemy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wszystkie</a:t>
            </a:r>
            <a:r>
              <a:rPr lang="en-GB" dirty="0" smtClean="0"/>
              <a:t> </a:t>
            </a:r>
            <a:r>
              <a:rPr lang="en-GB" dirty="0" err="1" smtClean="0"/>
              <a:t>zdarzenia</a:t>
            </a:r>
            <a:r>
              <a:rPr lang="en-GB" dirty="0" smtClean="0"/>
              <a:t> z profile I </a:t>
            </a:r>
            <a:r>
              <a:rPr lang="en-GB" dirty="0" err="1" smtClean="0"/>
              <a:t>przychodzą</a:t>
            </a:r>
            <a:r>
              <a:rPr lang="en-GB" dirty="0" smtClean="0"/>
              <a:t> </a:t>
            </a:r>
            <a:r>
              <a:rPr lang="en-GB" dirty="0" err="1" smtClean="0"/>
              <a:t>nam</a:t>
            </a:r>
            <a:r>
              <a:rPr lang="en-GB" dirty="0" smtClean="0"/>
              <a:t> w </a:t>
            </a:r>
            <a:r>
              <a:rPr lang="en-GB" dirty="0" err="1" smtClean="0"/>
              <a:t>złej</a:t>
            </a:r>
            <a:r>
              <a:rPr lang="en-GB" dirty="0" smtClean="0"/>
              <a:t> </a:t>
            </a:r>
            <a:r>
              <a:rPr lang="en-GB" dirty="0" err="1" smtClean="0"/>
              <a:t>kolejności</a:t>
            </a:r>
            <a:r>
              <a:rPr lang="en-GB" dirty="0" smtClean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182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No I </a:t>
            </a:r>
            <a:r>
              <a:rPr lang="en-GB" dirty="0" err="1" smtClean="0"/>
              <a:t>uzyliśmy</a:t>
            </a:r>
            <a:r>
              <a:rPr lang="en-GB" dirty="0" smtClean="0"/>
              <a:t> </a:t>
            </a:r>
            <a:r>
              <a:rPr lang="en-GB" dirty="0" err="1" smtClean="0"/>
              <a:t>teraz</a:t>
            </a:r>
            <a:r>
              <a:rPr lang="en-GB" dirty="0" smtClean="0"/>
              <a:t> </a:t>
            </a:r>
            <a:r>
              <a:rPr lang="en-GB" dirty="0" err="1" smtClean="0"/>
              <a:t>szyny</a:t>
            </a:r>
            <a:r>
              <a:rPr lang="en-GB" dirty="0" smtClean="0"/>
              <a:t>. </a:t>
            </a:r>
            <a:r>
              <a:rPr lang="en-GB" dirty="0" err="1" smtClean="0"/>
              <a:t>Nasłuchujemy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wszystkie</a:t>
            </a:r>
            <a:r>
              <a:rPr lang="en-GB" dirty="0" smtClean="0"/>
              <a:t> </a:t>
            </a:r>
            <a:r>
              <a:rPr lang="en-GB" dirty="0" err="1" smtClean="0"/>
              <a:t>zdarzenia</a:t>
            </a:r>
            <a:r>
              <a:rPr lang="en-GB" dirty="0" smtClean="0"/>
              <a:t> z profile I </a:t>
            </a:r>
            <a:r>
              <a:rPr lang="en-GB" dirty="0" err="1" smtClean="0"/>
              <a:t>przychodzą</a:t>
            </a:r>
            <a:r>
              <a:rPr lang="en-GB" dirty="0" smtClean="0"/>
              <a:t> </a:t>
            </a:r>
            <a:r>
              <a:rPr lang="en-GB" dirty="0" err="1" smtClean="0"/>
              <a:t>nam</a:t>
            </a:r>
            <a:r>
              <a:rPr lang="en-GB" dirty="0" smtClean="0"/>
              <a:t> w </a:t>
            </a:r>
            <a:r>
              <a:rPr lang="en-GB" dirty="0" err="1" smtClean="0"/>
              <a:t>złej</a:t>
            </a:r>
            <a:r>
              <a:rPr lang="en-GB" dirty="0" smtClean="0"/>
              <a:t> </a:t>
            </a:r>
            <a:r>
              <a:rPr lang="en-GB" dirty="0" err="1" smtClean="0"/>
              <a:t>kolejności</a:t>
            </a:r>
            <a:r>
              <a:rPr lang="en-GB" dirty="0" smtClean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8462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Tutaj</a:t>
            </a:r>
            <a:r>
              <a:rPr lang="en-GB" dirty="0" smtClean="0"/>
              <a:t> </a:t>
            </a:r>
            <a:r>
              <a:rPr lang="en-GB" dirty="0" err="1" smtClean="0"/>
              <a:t>omówienie</a:t>
            </a:r>
            <a:r>
              <a:rPr lang="en-GB" dirty="0" smtClean="0"/>
              <a:t> </a:t>
            </a:r>
            <a:r>
              <a:rPr lang="en-GB" dirty="0" err="1" smtClean="0"/>
              <a:t>kafki</a:t>
            </a:r>
            <a:r>
              <a:rPr lang="en-GB" dirty="0" smtClean="0"/>
              <a:t>, </a:t>
            </a:r>
            <a:r>
              <a:rPr lang="en-GB" dirty="0" err="1" smtClean="0"/>
              <a:t>jak</a:t>
            </a:r>
            <a:r>
              <a:rPr lang="en-GB" dirty="0" smtClean="0"/>
              <a:t> </a:t>
            </a:r>
            <a:r>
              <a:rPr lang="en-GB" dirty="0" err="1" smtClean="0"/>
              <a:t>działa</a:t>
            </a:r>
            <a:r>
              <a:rPr lang="en-GB" dirty="0" smtClean="0"/>
              <a:t> no I causal consistency. </a:t>
            </a:r>
            <a:r>
              <a:rPr lang="en-GB" dirty="0" err="1" smtClean="0"/>
              <a:t>Jak</a:t>
            </a:r>
            <a:r>
              <a:rPr lang="en-GB" dirty="0" smtClean="0"/>
              <a:t> </a:t>
            </a:r>
            <a:r>
              <a:rPr lang="en-GB" dirty="0" err="1" smtClean="0"/>
              <a:t>przyjdzie</a:t>
            </a:r>
            <a:r>
              <a:rPr lang="en-GB" dirty="0" smtClean="0"/>
              <a:t> </a:t>
            </a:r>
            <a:r>
              <a:rPr lang="en-GB" dirty="0" err="1" smtClean="0"/>
              <a:t>najpierw</a:t>
            </a:r>
            <a:r>
              <a:rPr lang="en-GB" dirty="0" smtClean="0"/>
              <a:t> update, a </a:t>
            </a:r>
            <a:r>
              <a:rPr lang="en-GB" dirty="0" err="1" smtClean="0"/>
              <a:t>potem</a:t>
            </a:r>
            <a:r>
              <a:rPr lang="en-GB" dirty="0" smtClean="0"/>
              <a:t> create to </a:t>
            </a:r>
            <a:r>
              <a:rPr lang="en-GB" dirty="0" err="1" smtClean="0"/>
              <a:t>nadpiszemy</a:t>
            </a:r>
            <a:r>
              <a:rPr lang="en-GB" dirty="0" smtClean="0"/>
              <a:t> </a:t>
            </a:r>
            <a:r>
              <a:rPr lang="en-GB" dirty="0" err="1" smtClean="0"/>
              <a:t>sobie</a:t>
            </a:r>
            <a:r>
              <a:rPr lang="en-GB" dirty="0" smtClean="0"/>
              <a:t> </a:t>
            </a:r>
            <a:r>
              <a:rPr lang="en-GB" dirty="0" err="1" smtClean="0"/>
              <a:t>dane</a:t>
            </a:r>
            <a:r>
              <a:rPr lang="en-GB" dirty="0" smtClean="0"/>
              <a:t>, a </a:t>
            </a:r>
            <a:r>
              <a:rPr lang="en-GB" dirty="0" err="1" smtClean="0"/>
              <a:t>najpierw</a:t>
            </a:r>
            <a:r>
              <a:rPr lang="en-GB" dirty="0" smtClean="0"/>
              <a:t>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znajdziemy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661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6135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2404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No I </a:t>
            </a:r>
            <a:r>
              <a:rPr lang="en-GB" dirty="0" err="1" smtClean="0"/>
              <a:t>uzyliśmy</a:t>
            </a:r>
            <a:r>
              <a:rPr lang="en-GB" dirty="0" smtClean="0"/>
              <a:t> </a:t>
            </a:r>
            <a:r>
              <a:rPr lang="en-GB" dirty="0" err="1" smtClean="0"/>
              <a:t>teraz</a:t>
            </a:r>
            <a:r>
              <a:rPr lang="en-GB" dirty="0" smtClean="0"/>
              <a:t> </a:t>
            </a:r>
            <a:r>
              <a:rPr lang="en-GB" dirty="0" err="1" smtClean="0"/>
              <a:t>szyny</a:t>
            </a:r>
            <a:r>
              <a:rPr lang="en-GB" dirty="0" smtClean="0"/>
              <a:t>. </a:t>
            </a:r>
            <a:r>
              <a:rPr lang="en-GB" dirty="0" err="1" smtClean="0"/>
              <a:t>Nasłuchujemy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wszystkie</a:t>
            </a:r>
            <a:r>
              <a:rPr lang="en-GB" dirty="0" smtClean="0"/>
              <a:t> </a:t>
            </a:r>
            <a:r>
              <a:rPr lang="en-GB" dirty="0" err="1" smtClean="0"/>
              <a:t>zdarzenia</a:t>
            </a:r>
            <a:r>
              <a:rPr lang="en-GB" dirty="0" smtClean="0"/>
              <a:t> z profile I </a:t>
            </a:r>
            <a:r>
              <a:rPr lang="en-GB" dirty="0" err="1" smtClean="0"/>
              <a:t>przychodzą</a:t>
            </a:r>
            <a:r>
              <a:rPr lang="en-GB" dirty="0" smtClean="0"/>
              <a:t> </a:t>
            </a:r>
            <a:r>
              <a:rPr lang="en-GB" dirty="0" err="1" smtClean="0"/>
              <a:t>nam</a:t>
            </a:r>
            <a:r>
              <a:rPr lang="en-GB" dirty="0" smtClean="0"/>
              <a:t> w </a:t>
            </a:r>
            <a:r>
              <a:rPr lang="en-GB" dirty="0" err="1" smtClean="0"/>
              <a:t>złej</a:t>
            </a:r>
            <a:r>
              <a:rPr lang="en-GB" dirty="0" smtClean="0"/>
              <a:t> </a:t>
            </a:r>
            <a:r>
              <a:rPr lang="en-GB" dirty="0" err="1" smtClean="0"/>
              <a:t>kolejności</a:t>
            </a:r>
            <a:r>
              <a:rPr lang="en-GB" dirty="0" smtClean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6620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 smtClean="0"/>
              <a:t>Tworzymy</a:t>
            </a:r>
            <a:r>
              <a:rPr lang="en-GB" dirty="0" smtClean="0"/>
              <a:t> </a:t>
            </a:r>
            <a:r>
              <a:rPr lang="en-GB" dirty="0" err="1" smtClean="0"/>
              <a:t>fantom</a:t>
            </a:r>
            <a:r>
              <a:rPr lang="en-GB" dirty="0" smtClean="0"/>
              <a:t>, </a:t>
            </a:r>
            <a:r>
              <a:rPr lang="en-GB" dirty="0" err="1" smtClean="0"/>
              <a:t>można</a:t>
            </a:r>
            <a:r>
              <a:rPr lang="en-GB" dirty="0" smtClean="0"/>
              <a:t> </a:t>
            </a:r>
            <a:r>
              <a:rPr lang="en-GB" dirty="0" err="1" smtClean="0"/>
              <a:t>wspomnieć</a:t>
            </a:r>
            <a:r>
              <a:rPr lang="en-GB" dirty="0" smtClean="0"/>
              <a:t> o:</a:t>
            </a:r>
          </a:p>
          <a:p>
            <a:pPr>
              <a:buFontTx/>
              <a:buChar char="-"/>
            </a:pPr>
            <a:r>
              <a:rPr lang="en-GB" dirty="0" err="1" smtClean="0"/>
              <a:t>Wersji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 smtClean="0"/>
              <a:t>Performance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Można</a:t>
            </a:r>
            <a:r>
              <a:rPr lang="en-GB" dirty="0" smtClean="0"/>
              <a:t> </a:t>
            </a:r>
            <a:r>
              <a:rPr lang="en-GB" dirty="0" err="1" smtClean="0"/>
              <a:t>strezelić</a:t>
            </a:r>
            <a:r>
              <a:rPr lang="en-GB" dirty="0" smtClean="0"/>
              <a:t> do profile I </a:t>
            </a:r>
            <a:r>
              <a:rPr lang="en-GB" dirty="0" err="1" smtClean="0"/>
              <a:t>doczytać</a:t>
            </a:r>
            <a:r>
              <a:rPr lang="en-GB" dirty="0" smtClean="0"/>
              <a:t>, </a:t>
            </a:r>
            <a:r>
              <a:rPr lang="en-GB" dirty="0" err="1" smtClean="0"/>
              <a:t>powiedzieć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daje</a:t>
            </a:r>
            <a:r>
              <a:rPr lang="en-GB" dirty="0" smtClean="0"/>
              <a:t> </a:t>
            </a:r>
            <a:r>
              <a:rPr lang="en-GB" dirty="0" err="1" smtClean="0"/>
              <a:t>nam</a:t>
            </a:r>
            <a:r>
              <a:rPr lang="en-GB" dirty="0" smtClean="0"/>
              <a:t> to </a:t>
            </a:r>
            <a:r>
              <a:rPr lang="en-GB" dirty="0" err="1" smtClean="0"/>
              <a:t>żadnej</a:t>
            </a:r>
            <a:r>
              <a:rPr lang="en-GB" dirty="0" smtClean="0"/>
              <a:t> </a:t>
            </a:r>
            <a:r>
              <a:rPr lang="en-GB" dirty="0" err="1" smtClean="0"/>
              <a:t>gwarancji</a:t>
            </a:r>
            <a:r>
              <a:rPr lang="en-GB" dirty="0" smtClean="0"/>
              <a:t> </a:t>
            </a:r>
            <a:r>
              <a:rPr lang="en-GB" dirty="0" err="1" smtClean="0"/>
              <a:t>bo</a:t>
            </a:r>
            <a:r>
              <a:rPr lang="en-GB" dirty="0" smtClean="0"/>
              <a:t> </a:t>
            </a:r>
            <a:r>
              <a:rPr lang="en-GB" dirty="0" err="1" smtClean="0"/>
              <a:t>dane</a:t>
            </a:r>
            <a:r>
              <a:rPr lang="en-GB" dirty="0" smtClean="0"/>
              <a:t> </a:t>
            </a:r>
            <a:r>
              <a:rPr lang="en-GB" dirty="0" err="1" smtClean="0"/>
              <a:t>mogą</a:t>
            </a:r>
            <a:r>
              <a:rPr lang="en-GB" dirty="0" smtClean="0"/>
              <a:t> </a:t>
            </a:r>
            <a:r>
              <a:rPr lang="en-GB" dirty="0" err="1" smtClean="0"/>
              <a:t>być</a:t>
            </a:r>
            <a:r>
              <a:rPr lang="en-GB" dirty="0" smtClean="0"/>
              <a:t> w </a:t>
            </a:r>
            <a:r>
              <a:rPr lang="en-GB" dirty="0" err="1" smtClean="0"/>
              <a:t>innym</a:t>
            </a:r>
            <a:r>
              <a:rPr lang="en-GB" dirty="0" smtClean="0"/>
              <a:t> </a:t>
            </a:r>
            <a:r>
              <a:rPr lang="en-GB" dirty="0" err="1" smtClean="0"/>
              <a:t>momencie</a:t>
            </a:r>
            <a:r>
              <a:rPr lang="en-GB" dirty="0" smtClean="0"/>
              <a:t> I np. Co </a:t>
            </a:r>
            <a:r>
              <a:rPr lang="en-GB" dirty="0" err="1" smtClean="0"/>
              <a:t>jak</a:t>
            </a:r>
            <a:r>
              <a:rPr lang="en-GB" dirty="0" smtClean="0"/>
              <a:t> </a:t>
            </a:r>
            <a:r>
              <a:rPr lang="en-GB" dirty="0" err="1" smtClean="0"/>
              <a:t>profil</a:t>
            </a:r>
            <a:r>
              <a:rPr lang="en-GB" dirty="0" smtClean="0"/>
              <a:t> jest </a:t>
            </a:r>
            <a:r>
              <a:rPr lang="en-GB" dirty="0" err="1" smtClean="0"/>
              <a:t>potwierdzony</a:t>
            </a:r>
            <a:r>
              <a:rPr lang="en-GB" dirty="0" smtClean="0"/>
              <a:t> </a:t>
            </a:r>
            <a:r>
              <a:rPr lang="en-GB" dirty="0" err="1" smtClean="0"/>
              <a:t>lub</a:t>
            </a:r>
            <a:r>
              <a:rPr lang="en-GB" dirty="0" smtClean="0"/>
              <a:t> </a:t>
            </a:r>
            <a:r>
              <a:rPr lang="en-GB" dirty="0" err="1" smtClean="0"/>
              <a:t>niepotwierdzony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18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 smtClean="0"/>
              <a:t>Opiszmy</a:t>
            </a:r>
            <a:r>
              <a:rPr lang="en-GB" dirty="0" smtClean="0"/>
              <a:t> </a:t>
            </a:r>
            <a:r>
              <a:rPr lang="en-GB" dirty="0" err="1" smtClean="0"/>
              <a:t>sytuację</a:t>
            </a:r>
            <a:r>
              <a:rPr lang="en-GB" dirty="0" smtClean="0"/>
              <a:t> </a:t>
            </a:r>
            <a:r>
              <a:rPr lang="en-GB" dirty="0" err="1" smtClean="0"/>
              <a:t>gdy</a:t>
            </a:r>
            <a:r>
              <a:rPr lang="en-GB" dirty="0" smtClean="0"/>
              <a:t> </a:t>
            </a:r>
            <a:r>
              <a:rPr lang="en-GB" dirty="0" err="1" smtClean="0"/>
              <a:t>chemy</a:t>
            </a:r>
            <a:r>
              <a:rPr lang="en-GB" dirty="0" smtClean="0"/>
              <a:t> </a:t>
            </a:r>
            <a:r>
              <a:rPr lang="en-GB" dirty="0" err="1" smtClean="0"/>
              <a:t>zbudować</a:t>
            </a:r>
            <a:r>
              <a:rPr lang="en-GB" dirty="0" smtClean="0"/>
              <a:t> system </a:t>
            </a:r>
            <a:r>
              <a:rPr lang="en-GB" dirty="0" err="1" smtClean="0"/>
              <a:t>rezerwacji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wydarzenia</a:t>
            </a:r>
            <a:r>
              <a:rPr lang="en-GB" dirty="0" smtClean="0"/>
              <a:t>, </a:t>
            </a:r>
            <a:r>
              <a:rPr lang="en-GB" dirty="0" err="1" smtClean="0"/>
              <a:t>firmy</a:t>
            </a:r>
            <a:r>
              <a:rPr lang="en-GB" dirty="0" smtClean="0"/>
              <a:t> </a:t>
            </a:r>
            <a:r>
              <a:rPr lang="en-GB" dirty="0" err="1" smtClean="0"/>
              <a:t>będą</a:t>
            </a:r>
            <a:r>
              <a:rPr lang="en-GB" dirty="0" smtClean="0"/>
              <a:t> </a:t>
            </a:r>
            <a:r>
              <a:rPr lang="en-GB" dirty="0" err="1" smtClean="0"/>
              <a:t>mogły</a:t>
            </a:r>
            <a:r>
              <a:rPr lang="en-GB" dirty="0" smtClean="0"/>
              <a:t> </a:t>
            </a:r>
            <a:r>
              <a:rPr lang="en-GB" dirty="0" err="1" smtClean="0"/>
              <a:t>korzystać</a:t>
            </a:r>
            <a:r>
              <a:rPr lang="en-GB" dirty="0" smtClean="0"/>
              <a:t> z </a:t>
            </a:r>
            <a:r>
              <a:rPr lang="en-GB" dirty="0" err="1" smtClean="0"/>
              <a:t>naszego</a:t>
            </a:r>
            <a:r>
              <a:rPr lang="en-GB" dirty="0" smtClean="0"/>
              <a:t> system, </a:t>
            </a:r>
            <a:r>
              <a:rPr lang="en-GB" dirty="0" err="1" smtClean="0"/>
              <a:t>żeby</a:t>
            </a:r>
            <a:r>
              <a:rPr lang="en-GB" dirty="0" smtClean="0"/>
              <a:t> </a:t>
            </a:r>
            <a:r>
              <a:rPr lang="en-GB" dirty="0" err="1" smtClean="0"/>
              <a:t>robić</a:t>
            </a:r>
            <a:r>
              <a:rPr lang="en-GB" dirty="0" smtClean="0"/>
              <a:t> </a:t>
            </a:r>
            <a:r>
              <a:rPr lang="en-GB" dirty="0" err="1" smtClean="0"/>
              <a:t>obsługę</a:t>
            </a:r>
            <a:r>
              <a:rPr lang="en-GB" dirty="0" smtClean="0"/>
              <a:t> </a:t>
            </a:r>
            <a:r>
              <a:rPr lang="en-GB" dirty="0" err="1" smtClean="0"/>
              <a:t>koncertów</a:t>
            </a:r>
            <a:r>
              <a:rPr lang="en-GB" dirty="0" smtClean="0"/>
              <a:t> </a:t>
            </a:r>
            <a:r>
              <a:rPr lang="en-GB" dirty="0" err="1" smtClean="0"/>
              <a:t>itd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r>
              <a:rPr lang="en-GB" dirty="0" err="1" smtClean="0"/>
              <a:t>nowoczesną</a:t>
            </a:r>
            <a:r>
              <a:rPr lang="en-GB" dirty="0" smtClean="0"/>
              <a:t> </a:t>
            </a:r>
            <a:r>
              <a:rPr lang="en-GB" dirty="0" err="1" smtClean="0"/>
              <a:t>aplikację</a:t>
            </a:r>
            <a:r>
              <a:rPr lang="en-GB" dirty="0" smtClean="0"/>
              <a:t> SASS. Chmura, </a:t>
            </a:r>
            <a:r>
              <a:rPr lang="en-GB" dirty="0" err="1" smtClean="0"/>
              <a:t>mikroserwisy</a:t>
            </a:r>
            <a:r>
              <a:rPr lang="en-GB" dirty="0" smtClean="0"/>
              <a:t>, a </a:t>
            </a:r>
            <a:r>
              <a:rPr lang="en-GB" dirty="0" err="1" smtClean="0"/>
              <a:t>jakże</a:t>
            </a:r>
            <a:r>
              <a:rPr lang="en-GB" dirty="0" smtClean="0"/>
              <a:t>, 100% </a:t>
            </a:r>
            <a:r>
              <a:rPr lang="en-GB" dirty="0" err="1" smtClean="0"/>
              <a:t>dostępności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sprawy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499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495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No I </a:t>
            </a:r>
            <a:r>
              <a:rPr lang="en-GB" dirty="0" err="1" smtClean="0"/>
              <a:t>uzyliśmy</a:t>
            </a:r>
            <a:r>
              <a:rPr lang="en-GB" dirty="0" smtClean="0"/>
              <a:t> </a:t>
            </a:r>
            <a:r>
              <a:rPr lang="en-GB" dirty="0" err="1" smtClean="0"/>
              <a:t>teraz</a:t>
            </a:r>
            <a:r>
              <a:rPr lang="en-GB" dirty="0" smtClean="0"/>
              <a:t> </a:t>
            </a:r>
            <a:r>
              <a:rPr lang="en-GB" dirty="0" err="1" smtClean="0"/>
              <a:t>szyny</a:t>
            </a:r>
            <a:r>
              <a:rPr lang="en-GB" dirty="0" smtClean="0"/>
              <a:t>. </a:t>
            </a:r>
            <a:r>
              <a:rPr lang="en-GB" dirty="0" err="1" smtClean="0"/>
              <a:t>Nasłuchujemy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wszystkie</a:t>
            </a:r>
            <a:r>
              <a:rPr lang="en-GB" dirty="0" smtClean="0"/>
              <a:t> </a:t>
            </a:r>
            <a:r>
              <a:rPr lang="en-GB" dirty="0" err="1" smtClean="0"/>
              <a:t>zdarzenia</a:t>
            </a:r>
            <a:r>
              <a:rPr lang="en-GB" dirty="0" smtClean="0"/>
              <a:t> z profile I </a:t>
            </a:r>
            <a:r>
              <a:rPr lang="en-GB" dirty="0" err="1" smtClean="0"/>
              <a:t>przychodzą</a:t>
            </a:r>
            <a:r>
              <a:rPr lang="en-GB" dirty="0" smtClean="0"/>
              <a:t> </a:t>
            </a:r>
            <a:r>
              <a:rPr lang="en-GB" dirty="0" err="1" smtClean="0"/>
              <a:t>nam</a:t>
            </a:r>
            <a:r>
              <a:rPr lang="en-GB" dirty="0" smtClean="0"/>
              <a:t> w </a:t>
            </a:r>
            <a:r>
              <a:rPr lang="en-GB" dirty="0" err="1" smtClean="0"/>
              <a:t>złej</a:t>
            </a:r>
            <a:r>
              <a:rPr lang="en-GB" dirty="0" smtClean="0"/>
              <a:t> </a:t>
            </a:r>
            <a:r>
              <a:rPr lang="en-GB" dirty="0" err="1" smtClean="0"/>
              <a:t>kolejności</a:t>
            </a:r>
            <a:r>
              <a:rPr lang="en-GB" dirty="0" smtClean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5543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4696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3256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0642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 smtClean="0"/>
              <a:t>Można</a:t>
            </a:r>
            <a:r>
              <a:rPr lang="en-GB" dirty="0" smtClean="0"/>
              <a:t> </a:t>
            </a:r>
            <a:r>
              <a:rPr lang="en-GB" dirty="0" err="1" smtClean="0"/>
              <a:t>powiedzieć</a:t>
            </a:r>
            <a:r>
              <a:rPr lang="en-GB" dirty="0" smtClean="0"/>
              <a:t> o </a:t>
            </a:r>
            <a:r>
              <a:rPr lang="en-GB" dirty="0" err="1" smtClean="0"/>
              <a:t>idempotencji</a:t>
            </a:r>
            <a:r>
              <a:rPr lang="en-GB" dirty="0" smtClean="0"/>
              <a:t> </a:t>
            </a:r>
            <a:r>
              <a:rPr lang="en-GB" dirty="0" err="1" smtClean="0"/>
              <a:t>gdy</a:t>
            </a:r>
            <a:r>
              <a:rPr lang="en-GB" dirty="0" smtClean="0"/>
              <a:t> </a:t>
            </a:r>
            <a:r>
              <a:rPr lang="en-GB" dirty="0" err="1" smtClean="0"/>
              <a:t>przyjdą</a:t>
            </a:r>
            <a:r>
              <a:rPr lang="en-GB" dirty="0" smtClean="0"/>
              <a:t> </a:t>
            </a:r>
            <a:r>
              <a:rPr lang="en-GB" dirty="0" err="1" smtClean="0"/>
              <a:t>dwa</a:t>
            </a:r>
            <a:r>
              <a:rPr lang="en-GB" dirty="0" smtClean="0"/>
              <a:t> </a:t>
            </a:r>
            <a:r>
              <a:rPr lang="en-GB" dirty="0" err="1" smtClean="0"/>
              <a:t>razy</a:t>
            </a:r>
            <a:r>
              <a:rPr lang="en-GB" dirty="0" smtClean="0"/>
              <a:t> I </a:t>
            </a:r>
            <a:r>
              <a:rPr lang="en-GB" dirty="0" err="1" smtClean="0"/>
              <a:t>sprawdzić</a:t>
            </a:r>
            <a:r>
              <a:rPr lang="en-GB" dirty="0" smtClean="0"/>
              <a:t> </a:t>
            </a:r>
            <a:r>
              <a:rPr lang="en-GB" dirty="0" err="1" smtClean="0"/>
              <a:t>czy</a:t>
            </a:r>
            <a:r>
              <a:rPr lang="en-GB" dirty="0" smtClean="0"/>
              <a:t> </a:t>
            </a:r>
            <a:r>
              <a:rPr lang="en-GB" dirty="0" err="1" smtClean="0"/>
              <a:t>już</a:t>
            </a:r>
            <a:r>
              <a:rPr lang="en-GB" dirty="0" smtClean="0"/>
              <a:t> </a:t>
            </a:r>
            <a:r>
              <a:rPr lang="en-GB" dirty="0" err="1" smtClean="0"/>
              <a:t>istnieje</a:t>
            </a:r>
            <a:r>
              <a:rPr lang="en-GB" dirty="0" smtClean="0"/>
              <a:t> </a:t>
            </a:r>
            <a:r>
              <a:rPr lang="en-GB" dirty="0" err="1" smtClean="0"/>
              <a:t>lub</a:t>
            </a:r>
            <a:r>
              <a:rPr lang="en-GB" dirty="0" smtClean="0"/>
              <a:t> </a:t>
            </a:r>
            <a:r>
              <a:rPr lang="en-GB" dirty="0" err="1" smtClean="0"/>
              <a:t>tez</a:t>
            </a:r>
            <a:r>
              <a:rPr lang="en-GB" dirty="0" smtClean="0"/>
              <a:t> o </a:t>
            </a:r>
            <a:r>
              <a:rPr lang="en-GB" dirty="0" err="1" smtClean="0"/>
              <a:t>tabeli</a:t>
            </a:r>
            <a:r>
              <a:rPr lang="en-GB" dirty="0" smtClean="0"/>
              <a:t> z </a:t>
            </a:r>
            <a:r>
              <a:rPr lang="en-GB" dirty="0" err="1" smtClean="0"/>
              <a:t>kluczem</a:t>
            </a:r>
            <a:r>
              <a:rPr lang="en-GB" dirty="0" smtClean="0"/>
              <a:t> correlation id.</a:t>
            </a:r>
          </a:p>
          <a:p>
            <a:pPr marL="0" indent="0">
              <a:buNone/>
            </a:pPr>
            <a:r>
              <a:rPr lang="en-GB" dirty="0" err="1" smtClean="0"/>
              <a:t>Tutaj</a:t>
            </a:r>
            <a:r>
              <a:rPr lang="en-GB" dirty="0" smtClean="0"/>
              <a:t> </a:t>
            </a:r>
            <a:r>
              <a:rPr lang="en-GB" dirty="0" err="1" smtClean="0"/>
              <a:t>wspomnieć</a:t>
            </a:r>
            <a:r>
              <a:rPr lang="en-GB" dirty="0" smtClean="0"/>
              <a:t> </a:t>
            </a:r>
            <a:r>
              <a:rPr lang="en-GB" dirty="0" err="1" smtClean="0"/>
              <a:t>też</a:t>
            </a:r>
            <a:r>
              <a:rPr lang="en-GB" dirty="0" smtClean="0"/>
              <a:t> o throttling I </a:t>
            </a:r>
            <a:r>
              <a:rPr lang="en-GB" dirty="0" err="1" smtClean="0"/>
              <a:t>błedzie</a:t>
            </a:r>
            <a:r>
              <a:rPr lang="en-GB" dirty="0" smtClean="0"/>
              <a:t> </a:t>
            </a:r>
            <a:r>
              <a:rPr lang="en-GB" dirty="0" err="1" smtClean="0"/>
              <a:t>jak</a:t>
            </a:r>
            <a:r>
              <a:rPr lang="en-GB" dirty="0" smtClean="0"/>
              <a:t> </a:t>
            </a:r>
            <a:r>
              <a:rPr lang="en-GB" dirty="0" err="1" smtClean="0"/>
              <a:t>pójdzie</a:t>
            </a:r>
            <a:r>
              <a:rPr lang="en-GB" dirty="0" smtClean="0"/>
              <a:t> </a:t>
            </a:r>
            <a:r>
              <a:rPr lang="en-GB" dirty="0" err="1" smtClean="0"/>
              <a:t>więcej</a:t>
            </a:r>
            <a:r>
              <a:rPr lang="en-GB" dirty="0" smtClean="0"/>
              <a:t> </a:t>
            </a:r>
            <a:r>
              <a:rPr lang="en-GB" dirty="0" err="1" smtClean="0"/>
              <a:t>nagenerowanych</a:t>
            </a:r>
            <a:r>
              <a:rPr lang="en-GB" dirty="0" smtClean="0"/>
              <a:t> </a:t>
            </a:r>
            <a:r>
              <a:rPr lang="en-GB" dirty="0" err="1" smtClean="0"/>
              <a:t>zdarzeń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4691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 smtClean="0"/>
              <a:t>Można</a:t>
            </a:r>
            <a:r>
              <a:rPr lang="en-GB" dirty="0" smtClean="0"/>
              <a:t> </a:t>
            </a:r>
            <a:r>
              <a:rPr lang="en-GB" dirty="0" err="1" smtClean="0"/>
              <a:t>powiedzieć</a:t>
            </a:r>
            <a:r>
              <a:rPr lang="en-GB" dirty="0" smtClean="0"/>
              <a:t> o </a:t>
            </a:r>
            <a:r>
              <a:rPr lang="en-GB" dirty="0" err="1" smtClean="0"/>
              <a:t>idempotencji</a:t>
            </a:r>
            <a:r>
              <a:rPr lang="en-GB" dirty="0" smtClean="0"/>
              <a:t> </a:t>
            </a:r>
            <a:r>
              <a:rPr lang="en-GB" dirty="0" err="1" smtClean="0"/>
              <a:t>gdy</a:t>
            </a:r>
            <a:r>
              <a:rPr lang="en-GB" dirty="0" smtClean="0"/>
              <a:t> </a:t>
            </a:r>
            <a:r>
              <a:rPr lang="en-GB" dirty="0" err="1" smtClean="0"/>
              <a:t>przyjdą</a:t>
            </a:r>
            <a:r>
              <a:rPr lang="en-GB" dirty="0" smtClean="0"/>
              <a:t> </a:t>
            </a:r>
            <a:r>
              <a:rPr lang="en-GB" dirty="0" err="1" smtClean="0"/>
              <a:t>dwa</a:t>
            </a:r>
            <a:r>
              <a:rPr lang="en-GB" dirty="0" smtClean="0"/>
              <a:t> </a:t>
            </a:r>
            <a:r>
              <a:rPr lang="en-GB" dirty="0" err="1" smtClean="0"/>
              <a:t>razy</a:t>
            </a:r>
            <a:r>
              <a:rPr lang="en-GB" dirty="0" smtClean="0"/>
              <a:t> I </a:t>
            </a:r>
            <a:r>
              <a:rPr lang="en-GB" dirty="0" err="1" smtClean="0"/>
              <a:t>sprawdzić</a:t>
            </a:r>
            <a:r>
              <a:rPr lang="en-GB" dirty="0" smtClean="0"/>
              <a:t> </a:t>
            </a:r>
            <a:r>
              <a:rPr lang="en-GB" dirty="0" err="1" smtClean="0"/>
              <a:t>czy</a:t>
            </a:r>
            <a:r>
              <a:rPr lang="en-GB" dirty="0" smtClean="0"/>
              <a:t> </a:t>
            </a:r>
            <a:r>
              <a:rPr lang="en-GB" dirty="0" err="1" smtClean="0"/>
              <a:t>już</a:t>
            </a:r>
            <a:r>
              <a:rPr lang="en-GB" dirty="0" smtClean="0"/>
              <a:t> </a:t>
            </a:r>
            <a:r>
              <a:rPr lang="en-GB" dirty="0" err="1" smtClean="0"/>
              <a:t>istnieje</a:t>
            </a:r>
            <a:r>
              <a:rPr lang="en-GB" dirty="0" smtClean="0"/>
              <a:t> </a:t>
            </a:r>
            <a:r>
              <a:rPr lang="en-GB" dirty="0" err="1" smtClean="0"/>
              <a:t>lub</a:t>
            </a:r>
            <a:r>
              <a:rPr lang="en-GB" dirty="0" smtClean="0"/>
              <a:t> </a:t>
            </a:r>
            <a:r>
              <a:rPr lang="en-GB" dirty="0" err="1" smtClean="0"/>
              <a:t>tez</a:t>
            </a:r>
            <a:r>
              <a:rPr lang="en-GB" dirty="0" smtClean="0"/>
              <a:t> o </a:t>
            </a:r>
            <a:r>
              <a:rPr lang="en-GB" dirty="0" err="1" smtClean="0"/>
              <a:t>tabeli</a:t>
            </a:r>
            <a:r>
              <a:rPr lang="en-GB" dirty="0" smtClean="0"/>
              <a:t> z </a:t>
            </a:r>
            <a:r>
              <a:rPr lang="en-GB" dirty="0" err="1" smtClean="0"/>
              <a:t>kluczem</a:t>
            </a:r>
            <a:r>
              <a:rPr lang="en-GB" dirty="0" smtClean="0"/>
              <a:t> correlation id.</a:t>
            </a:r>
          </a:p>
          <a:p>
            <a:pPr marL="0" indent="0">
              <a:buNone/>
            </a:pPr>
            <a:r>
              <a:rPr lang="en-GB" dirty="0" err="1" smtClean="0"/>
              <a:t>Tutaj</a:t>
            </a:r>
            <a:r>
              <a:rPr lang="en-GB" dirty="0" smtClean="0"/>
              <a:t> </a:t>
            </a:r>
            <a:r>
              <a:rPr lang="en-GB" dirty="0" err="1" smtClean="0"/>
              <a:t>wspomnieć</a:t>
            </a:r>
            <a:r>
              <a:rPr lang="en-GB" dirty="0" smtClean="0"/>
              <a:t> </a:t>
            </a:r>
            <a:r>
              <a:rPr lang="en-GB" dirty="0" err="1" smtClean="0"/>
              <a:t>też</a:t>
            </a:r>
            <a:r>
              <a:rPr lang="en-GB" dirty="0" smtClean="0"/>
              <a:t> o throttling I </a:t>
            </a:r>
            <a:r>
              <a:rPr lang="en-GB" dirty="0" err="1" smtClean="0"/>
              <a:t>błedzie</a:t>
            </a:r>
            <a:r>
              <a:rPr lang="en-GB" dirty="0" smtClean="0"/>
              <a:t> </a:t>
            </a:r>
            <a:r>
              <a:rPr lang="en-GB" dirty="0" err="1" smtClean="0"/>
              <a:t>jak</a:t>
            </a:r>
            <a:r>
              <a:rPr lang="en-GB" dirty="0" smtClean="0"/>
              <a:t> </a:t>
            </a:r>
            <a:r>
              <a:rPr lang="en-GB" dirty="0" err="1" smtClean="0"/>
              <a:t>pójdzie</a:t>
            </a:r>
            <a:r>
              <a:rPr lang="en-GB" dirty="0" smtClean="0"/>
              <a:t> </a:t>
            </a:r>
            <a:r>
              <a:rPr lang="en-GB" dirty="0" err="1" smtClean="0"/>
              <a:t>więcej</a:t>
            </a:r>
            <a:r>
              <a:rPr lang="en-GB" dirty="0" smtClean="0"/>
              <a:t> </a:t>
            </a:r>
            <a:r>
              <a:rPr lang="en-GB" dirty="0" err="1" smtClean="0"/>
              <a:t>nagenerowanych</a:t>
            </a:r>
            <a:r>
              <a:rPr lang="en-GB" dirty="0" smtClean="0"/>
              <a:t> </a:t>
            </a:r>
            <a:r>
              <a:rPr lang="en-GB" dirty="0" err="1" smtClean="0"/>
              <a:t>zdarzeń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3928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 smtClean="0"/>
              <a:t>Można</a:t>
            </a:r>
            <a:r>
              <a:rPr lang="en-GB" dirty="0" smtClean="0"/>
              <a:t> </a:t>
            </a:r>
            <a:r>
              <a:rPr lang="en-GB" dirty="0" err="1" smtClean="0"/>
              <a:t>powiedzieć</a:t>
            </a:r>
            <a:r>
              <a:rPr lang="en-GB" dirty="0" smtClean="0"/>
              <a:t> o </a:t>
            </a:r>
            <a:r>
              <a:rPr lang="en-GB" dirty="0" err="1" smtClean="0"/>
              <a:t>idempotencji</a:t>
            </a:r>
            <a:r>
              <a:rPr lang="en-GB" dirty="0" smtClean="0"/>
              <a:t> </a:t>
            </a:r>
            <a:r>
              <a:rPr lang="en-GB" dirty="0" err="1" smtClean="0"/>
              <a:t>gdy</a:t>
            </a:r>
            <a:r>
              <a:rPr lang="en-GB" dirty="0" smtClean="0"/>
              <a:t> </a:t>
            </a:r>
            <a:r>
              <a:rPr lang="en-GB" dirty="0" err="1" smtClean="0"/>
              <a:t>przyjdą</a:t>
            </a:r>
            <a:r>
              <a:rPr lang="en-GB" dirty="0" smtClean="0"/>
              <a:t> </a:t>
            </a:r>
            <a:r>
              <a:rPr lang="en-GB" dirty="0" err="1" smtClean="0"/>
              <a:t>dwa</a:t>
            </a:r>
            <a:r>
              <a:rPr lang="en-GB" dirty="0" smtClean="0"/>
              <a:t> </a:t>
            </a:r>
            <a:r>
              <a:rPr lang="en-GB" dirty="0" err="1" smtClean="0"/>
              <a:t>razy</a:t>
            </a:r>
            <a:r>
              <a:rPr lang="en-GB" dirty="0" smtClean="0"/>
              <a:t> I </a:t>
            </a:r>
            <a:r>
              <a:rPr lang="en-GB" dirty="0" err="1" smtClean="0"/>
              <a:t>sprawdzić</a:t>
            </a:r>
            <a:r>
              <a:rPr lang="en-GB" dirty="0" smtClean="0"/>
              <a:t> </a:t>
            </a:r>
            <a:r>
              <a:rPr lang="en-GB" dirty="0" err="1" smtClean="0"/>
              <a:t>czy</a:t>
            </a:r>
            <a:r>
              <a:rPr lang="en-GB" dirty="0" smtClean="0"/>
              <a:t> </a:t>
            </a:r>
            <a:r>
              <a:rPr lang="en-GB" dirty="0" err="1" smtClean="0"/>
              <a:t>już</a:t>
            </a:r>
            <a:r>
              <a:rPr lang="en-GB" dirty="0" smtClean="0"/>
              <a:t> </a:t>
            </a:r>
            <a:r>
              <a:rPr lang="en-GB" dirty="0" err="1" smtClean="0"/>
              <a:t>istnieje</a:t>
            </a:r>
            <a:r>
              <a:rPr lang="en-GB" dirty="0" smtClean="0"/>
              <a:t> </a:t>
            </a:r>
            <a:r>
              <a:rPr lang="en-GB" dirty="0" err="1" smtClean="0"/>
              <a:t>lub</a:t>
            </a:r>
            <a:r>
              <a:rPr lang="en-GB" dirty="0" smtClean="0"/>
              <a:t> </a:t>
            </a:r>
            <a:r>
              <a:rPr lang="en-GB" dirty="0" err="1" smtClean="0"/>
              <a:t>tez</a:t>
            </a:r>
            <a:r>
              <a:rPr lang="en-GB" dirty="0" smtClean="0"/>
              <a:t> o </a:t>
            </a:r>
            <a:r>
              <a:rPr lang="en-GB" dirty="0" err="1" smtClean="0"/>
              <a:t>tabeli</a:t>
            </a:r>
            <a:r>
              <a:rPr lang="en-GB" dirty="0" smtClean="0"/>
              <a:t> z </a:t>
            </a:r>
            <a:r>
              <a:rPr lang="en-GB" dirty="0" err="1" smtClean="0"/>
              <a:t>kluczem</a:t>
            </a:r>
            <a:r>
              <a:rPr lang="en-GB" dirty="0" smtClean="0"/>
              <a:t> correlation id.</a:t>
            </a:r>
          </a:p>
          <a:p>
            <a:pPr marL="0" indent="0">
              <a:buNone/>
            </a:pPr>
            <a:r>
              <a:rPr lang="en-GB" dirty="0" err="1" smtClean="0"/>
              <a:t>Tutaj</a:t>
            </a:r>
            <a:r>
              <a:rPr lang="en-GB" dirty="0" smtClean="0"/>
              <a:t> </a:t>
            </a:r>
            <a:r>
              <a:rPr lang="en-GB" dirty="0" err="1" smtClean="0"/>
              <a:t>wspomnieć</a:t>
            </a:r>
            <a:r>
              <a:rPr lang="en-GB" dirty="0" smtClean="0"/>
              <a:t> </a:t>
            </a:r>
            <a:r>
              <a:rPr lang="en-GB" dirty="0" err="1" smtClean="0"/>
              <a:t>też</a:t>
            </a:r>
            <a:r>
              <a:rPr lang="en-GB" dirty="0" smtClean="0"/>
              <a:t> o throttling I </a:t>
            </a:r>
            <a:r>
              <a:rPr lang="en-GB" dirty="0" err="1" smtClean="0"/>
              <a:t>błedzie</a:t>
            </a:r>
            <a:r>
              <a:rPr lang="en-GB" dirty="0" smtClean="0"/>
              <a:t> </a:t>
            </a:r>
            <a:r>
              <a:rPr lang="en-GB" dirty="0" err="1" smtClean="0"/>
              <a:t>jak</a:t>
            </a:r>
            <a:r>
              <a:rPr lang="en-GB" dirty="0" smtClean="0"/>
              <a:t> </a:t>
            </a:r>
            <a:r>
              <a:rPr lang="en-GB" dirty="0" err="1" smtClean="0"/>
              <a:t>pójdzie</a:t>
            </a:r>
            <a:r>
              <a:rPr lang="en-GB" dirty="0" smtClean="0"/>
              <a:t> </a:t>
            </a:r>
            <a:r>
              <a:rPr lang="en-GB" dirty="0" err="1" smtClean="0"/>
              <a:t>więcej</a:t>
            </a:r>
            <a:r>
              <a:rPr lang="en-GB" dirty="0" smtClean="0"/>
              <a:t> </a:t>
            </a:r>
            <a:r>
              <a:rPr lang="en-GB" dirty="0" err="1" smtClean="0"/>
              <a:t>nagenerowanych</a:t>
            </a:r>
            <a:r>
              <a:rPr lang="en-GB" dirty="0" smtClean="0"/>
              <a:t> </a:t>
            </a:r>
            <a:r>
              <a:rPr lang="en-GB" dirty="0" err="1" smtClean="0"/>
              <a:t>zdarzeń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4688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Powiedzieć</a:t>
            </a:r>
            <a:r>
              <a:rPr lang="en-GB" dirty="0" smtClean="0"/>
              <a:t> o </a:t>
            </a:r>
            <a:r>
              <a:rPr lang="en-GB" dirty="0" err="1" smtClean="0"/>
              <a:t>dodawaniu</a:t>
            </a:r>
            <a:r>
              <a:rPr lang="en-GB" dirty="0" smtClean="0"/>
              <a:t> </a:t>
            </a:r>
            <a:r>
              <a:rPr lang="en-GB" dirty="0" err="1" smtClean="0"/>
              <a:t>rezerwacji</a:t>
            </a:r>
            <a:r>
              <a:rPr lang="en-GB" dirty="0" smtClean="0"/>
              <a:t> </a:t>
            </a:r>
            <a:r>
              <a:rPr lang="en-GB" dirty="0" err="1" smtClean="0"/>
              <a:t>oraz</a:t>
            </a:r>
            <a:r>
              <a:rPr lang="en-GB" dirty="0" smtClean="0"/>
              <a:t> o </a:t>
            </a:r>
            <a:r>
              <a:rPr lang="en-GB" dirty="0" err="1" smtClean="0"/>
              <a:t>tym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dotrze</a:t>
            </a:r>
            <a:r>
              <a:rPr lang="en-GB" dirty="0" smtClean="0"/>
              <a:t> </a:t>
            </a:r>
            <a:r>
              <a:rPr lang="en-GB" dirty="0" err="1" smtClean="0"/>
              <a:t>zdarzenie</a:t>
            </a:r>
            <a:r>
              <a:rPr lang="en-GB" dirty="0" smtClean="0"/>
              <a:t> do </a:t>
            </a:r>
            <a:r>
              <a:rPr lang="en-GB" dirty="0" err="1" smtClean="0"/>
              <a:t>modułu</a:t>
            </a:r>
            <a:r>
              <a:rPr lang="en-GB" dirty="0" smtClean="0"/>
              <a:t> </a:t>
            </a:r>
            <a:r>
              <a:rPr lang="en-GB" dirty="0" err="1" smtClean="0"/>
              <a:t>finansowego</a:t>
            </a:r>
            <a:r>
              <a:rPr lang="en-GB" dirty="0" smtClean="0"/>
              <a:t> I co </a:t>
            </a:r>
            <a:r>
              <a:rPr lang="en-GB" dirty="0" err="1" smtClean="0"/>
              <a:t>dalej</a:t>
            </a:r>
            <a:r>
              <a:rPr lang="en-GB" dirty="0" smtClean="0"/>
              <a:t>. </a:t>
            </a:r>
            <a:r>
              <a:rPr lang="en-GB" dirty="0" err="1" smtClean="0"/>
              <a:t>Tutaj</a:t>
            </a:r>
            <a:r>
              <a:rPr lang="en-GB" dirty="0" smtClean="0"/>
              <a:t> </a:t>
            </a:r>
            <a:r>
              <a:rPr lang="en-GB" dirty="0" err="1" smtClean="0"/>
              <a:t>można</a:t>
            </a:r>
            <a:r>
              <a:rPr lang="en-GB" dirty="0" smtClean="0"/>
              <a:t> </a:t>
            </a:r>
            <a:r>
              <a:rPr lang="en-GB" dirty="0" err="1" smtClean="0"/>
              <a:t>powiedziec</a:t>
            </a:r>
            <a:r>
              <a:rPr lang="en-GB" dirty="0" smtClean="0"/>
              <a:t> o observability, transaction monitoring. No I o </a:t>
            </a:r>
            <a:r>
              <a:rPr lang="en-GB" dirty="0" err="1" smtClean="0"/>
              <a:t>obsłudze</a:t>
            </a:r>
            <a:r>
              <a:rPr lang="en-GB" dirty="0" smtClean="0"/>
              <a:t> </a:t>
            </a:r>
            <a:r>
              <a:rPr lang="en-GB" dirty="0" err="1" smtClean="0"/>
              <a:t>akcji</a:t>
            </a:r>
            <a:r>
              <a:rPr lang="en-GB" dirty="0" smtClean="0"/>
              <a:t> </a:t>
            </a:r>
            <a:r>
              <a:rPr lang="en-GB" dirty="0" err="1" smtClean="0"/>
              <a:t>kompensującej</a:t>
            </a:r>
            <a:r>
              <a:rPr lang="en-GB" dirty="0" smtClean="0"/>
              <a:t> – np. </a:t>
            </a:r>
            <a:r>
              <a:rPr lang="en-GB" dirty="0" err="1" smtClean="0"/>
              <a:t>Puszczenie</a:t>
            </a:r>
            <a:r>
              <a:rPr lang="en-GB" dirty="0" smtClean="0"/>
              <a:t> </a:t>
            </a:r>
            <a:r>
              <a:rPr lang="en-GB" dirty="0" err="1" smtClean="0"/>
              <a:t>zdarzenia</a:t>
            </a:r>
            <a:r>
              <a:rPr lang="en-GB" dirty="0" smtClean="0"/>
              <a:t> </a:t>
            </a:r>
            <a:r>
              <a:rPr lang="en-GB" dirty="0" err="1" smtClean="0"/>
              <a:t>dodatkowego</a:t>
            </a:r>
            <a:r>
              <a:rPr lang="en-GB" dirty="0" smtClean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825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52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1174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Powiedzieć</a:t>
            </a:r>
            <a:r>
              <a:rPr lang="en-GB" dirty="0" smtClean="0"/>
              <a:t> o </a:t>
            </a:r>
            <a:r>
              <a:rPr lang="en-GB" dirty="0" err="1" smtClean="0"/>
              <a:t>dodawaniu</a:t>
            </a:r>
            <a:r>
              <a:rPr lang="en-GB" dirty="0" smtClean="0"/>
              <a:t> </a:t>
            </a:r>
            <a:r>
              <a:rPr lang="en-GB" dirty="0" err="1" smtClean="0"/>
              <a:t>rezerwacji</a:t>
            </a:r>
            <a:r>
              <a:rPr lang="en-GB" dirty="0" smtClean="0"/>
              <a:t> </a:t>
            </a:r>
            <a:r>
              <a:rPr lang="en-GB" dirty="0" err="1" smtClean="0"/>
              <a:t>oraz</a:t>
            </a:r>
            <a:r>
              <a:rPr lang="en-GB" dirty="0" smtClean="0"/>
              <a:t> o </a:t>
            </a:r>
            <a:r>
              <a:rPr lang="en-GB" dirty="0" err="1" smtClean="0"/>
              <a:t>tym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dotrze</a:t>
            </a:r>
            <a:r>
              <a:rPr lang="en-GB" dirty="0" smtClean="0"/>
              <a:t> </a:t>
            </a:r>
            <a:r>
              <a:rPr lang="en-GB" dirty="0" err="1" smtClean="0"/>
              <a:t>zdarzenie</a:t>
            </a:r>
            <a:r>
              <a:rPr lang="en-GB" dirty="0" smtClean="0"/>
              <a:t> do </a:t>
            </a:r>
            <a:r>
              <a:rPr lang="en-GB" dirty="0" err="1" smtClean="0"/>
              <a:t>modułu</a:t>
            </a:r>
            <a:r>
              <a:rPr lang="en-GB" dirty="0" smtClean="0"/>
              <a:t> </a:t>
            </a:r>
            <a:r>
              <a:rPr lang="en-GB" dirty="0" err="1" smtClean="0"/>
              <a:t>finansowego</a:t>
            </a:r>
            <a:r>
              <a:rPr lang="en-GB" dirty="0" smtClean="0"/>
              <a:t> I co </a:t>
            </a:r>
            <a:r>
              <a:rPr lang="en-GB" dirty="0" err="1" smtClean="0"/>
              <a:t>dalej</a:t>
            </a:r>
            <a:r>
              <a:rPr lang="en-GB" dirty="0" smtClean="0"/>
              <a:t>. </a:t>
            </a:r>
            <a:r>
              <a:rPr lang="en-GB" dirty="0" err="1" smtClean="0"/>
              <a:t>Tutaj</a:t>
            </a:r>
            <a:r>
              <a:rPr lang="en-GB" dirty="0" smtClean="0"/>
              <a:t> </a:t>
            </a:r>
            <a:r>
              <a:rPr lang="en-GB" dirty="0" err="1" smtClean="0"/>
              <a:t>można</a:t>
            </a:r>
            <a:r>
              <a:rPr lang="en-GB" dirty="0" smtClean="0"/>
              <a:t> </a:t>
            </a:r>
            <a:r>
              <a:rPr lang="en-GB" dirty="0" err="1" smtClean="0"/>
              <a:t>powiedziec</a:t>
            </a:r>
            <a:r>
              <a:rPr lang="en-GB" dirty="0" smtClean="0"/>
              <a:t> o observability, transaction monitoring. No I o </a:t>
            </a:r>
            <a:r>
              <a:rPr lang="en-GB" dirty="0" err="1" smtClean="0"/>
              <a:t>obsłudze</a:t>
            </a:r>
            <a:r>
              <a:rPr lang="en-GB" dirty="0" smtClean="0"/>
              <a:t> </a:t>
            </a:r>
            <a:r>
              <a:rPr lang="en-GB" dirty="0" err="1" smtClean="0"/>
              <a:t>akcji</a:t>
            </a:r>
            <a:r>
              <a:rPr lang="en-GB" dirty="0" smtClean="0"/>
              <a:t> </a:t>
            </a:r>
            <a:r>
              <a:rPr lang="en-GB" dirty="0" err="1" smtClean="0"/>
              <a:t>kompensującej</a:t>
            </a:r>
            <a:r>
              <a:rPr lang="en-GB" dirty="0" smtClean="0"/>
              <a:t> – np. </a:t>
            </a:r>
            <a:r>
              <a:rPr lang="en-GB" dirty="0" err="1" smtClean="0"/>
              <a:t>Puszczenie</a:t>
            </a:r>
            <a:r>
              <a:rPr lang="en-GB" dirty="0" smtClean="0"/>
              <a:t> </a:t>
            </a:r>
            <a:r>
              <a:rPr lang="en-GB" dirty="0" err="1" smtClean="0"/>
              <a:t>zdarzenia</a:t>
            </a:r>
            <a:r>
              <a:rPr lang="en-GB" dirty="0" smtClean="0"/>
              <a:t> </a:t>
            </a:r>
            <a:r>
              <a:rPr lang="en-GB" dirty="0" err="1" smtClean="0"/>
              <a:t>dodatkowego</a:t>
            </a:r>
            <a:r>
              <a:rPr lang="en-GB" dirty="0" smtClean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4734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Powiedzieć</a:t>
            </a:r>
            <a:r>
              <a:rPr lang="en-GB" dirty="0" smtClean="0"/>
              <a:t> o </a:t>
            </a:r>
            <a:r>
              <a:rPr lang="en-GB" dirty="0" err="1" smtClean="0"/>
              <a:t>dodawaniu</a:t>
            </a:r>
            <a:r>
              <a:rPr lang="en-GB" dirty="0" smtClean="0"/>
              <a:t> </a:t>
            </a:r>
            <a:r>
              <a:rPr lang="en-GB" dirty="0" err="1" smtClean="0"/>
              <a:t>rezerwacji</a:t>
            </a:r>
            <a:r>
              <a:rPr lang="en-GB" dirty="0" smtClean="0"/>
              <a:t> </a:t>
            </a:r>
            <a:r>
              <a:rPr lang="en-GB" dirty="0" err="1" smtClean="0"/>
              <a:t>oraz</a:t>
            </a:r>
            <a:r>
              <a:rPr lang="en-GB" dirty="0" smtClean="0"/>
              <a:t> o </a:t>
            </a:r>
            <a:r>
              <a:rPr lang="en-GB" dirty="0" err="1" smtClean="0"/>
              <a:t>tym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dotrze</a:t>
            </a:r>
            <a:r>
              <a:rPr lang="en-GB" dirty="0" smtClean="0"/>
              <a:t> </a:t>
            </a:r>
            <a:r>
              <a:rPr lang="en-GB" dirty="0" err="1" smtClean="0"/>
              <a:t>zdarzenie</a:t>
            </a:r>
            <a:r>
              <a:rPr lang="en-GB" dirty="0" smtClean="0"/>
              <a:t> do </a:t>
            </a:r>
            <a:r>
              <a:rPr lang="en-GB" dirty="0" err="1" smtClean="0"/>
              <a:t>modułu</a:t>
            </a:r>
            <a:r>
              <a:rPr lang="en-GB" dirty="0" smtClean="0"/>
              <a:t> </a:t>
            </a:r>
            <a:r>
              <a:rPr lang="en-GB" dirty="0" err="1" smtClean="0"/>
              <a:t>finansowego</a:t>
            </a:r>
            <a:r>
              <a:rPr lang="en-GB" dirty="0" smtClean="0"/>
              <a:t> I co </a:t>
            </a:r>
            <a:r>
              <a:rPr lang="en-GB" dirty="0" err="1" smtClean="0"/>
              <a:t>dalej</a:t>
            </a:r>
            <a:r>
              <a:rPr lang="en-GB" dirty="0" smtClean="0"/>
              <a:t>. </a:t>
            </a:r>
            <a:r>
              <a:rPr lang="en-GB" dirty="0" err="1" smtClean="0"/>
              <a:t>Tutaj</a:t>
            </a:r>
            <a:r>
              <a:rPr lang="en-GB" dirty="0" smtClean="0"/>
              <a:t> </a:t>
            </a:r>
            <a:r>
              <a:rPr lang="en-GB" dirty="0" err="1" smtClean="0"/>
              <a:t>można</a:t>
            </a:r>
            <a:r>
              <a:rPr lang="en-GB" dirty="0" smtClean="0"/>
              <a:t> </a:t>
            </a:r>
            <a:r>
              <a:rPr lang="en-GB" dirty="0" err="1" smtClean="0"/>
              <a:t>powiedziec</a:t>
            </a:r>
            <a:r>
              <a:rPr lang="en-GB" dirty="0" smtClean="0"/>
              <a:t> o observability, transaction monitoring. No I o </a:t>
            </a:r>
            <a:r>
              <a:rPr lang="en-GB" dirty="0" err="1" smtClean="0"/>
              <a:t>obsłudze</a:t>
            </a:r>
            <a:r>
              <a:rPr lang="en-GB" dirty="0" smtClean="0"/>
              <a:t> </a:t>
            </a:r>
            <a:r>
              <a:rPr lang="en-GB" dirty="0" err="1" smtClean="0"/>
              <a:t>akcji</a:t>
            </a:r>
            <a:r>
              <a:rPr lang="en-GB" dirty="0" smtClean="0"/>
              <a:t> </a:t>
            </a:r>
            <a:r>
              <a:rPr lang="en-GB" dirty="0" err="1" smtClean="0"/>
              <a:t>kompensującej</a:t>
            </a:r>
            <a:r>
              <a:rPr lang="en-GB" dirty="0" smtClean="0"/>
              <a:t> – np. </a:t>
            </a:r>
            <a:r>
              <a:rPr lang="en-GB" dirty="0" err="1" smtClean="0"/>
              <a:t>Puszczenie</a:t>
            </a:r>
            <a:r>
              <a:rPr lang="en-GB" dirty="0" smtClean="0"/>
              <a:t> </a:t>
            </a:r>
            <a:r>
              <a:rPr lang="en-GB" dirty="0" err="1" smtClean="0"/>
              <a:t>zdarzenia</a:t>
            </a:r>
            <a:r>
              <a:rPr lang="en-GB" dirty="0" smtClean="0"/>
              <a:t> </a:t>
            </a:r>
            <a:r>
              <a:rPr lang="en-GB" dirty="0" err="1" smtClean="0"/>
              <a:t>dodatkowego</a:t>
            </a:r>
            <a:r>
              <a:rPr lang="en-GB" dirty="0" smtClean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6491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Powiedzieć</a:t>
            </a:r>
            <a:r>
              <a:rPr lang="en-GB" dirty="0" smtClean="0"/>
              <a:t> o </a:t>
            </a:r>
            <a:r>
              <a:rPr lang="en-GB" dirty="0" err="1" smtClean="0"/>
              <a:t>dodawaniu</a:t>
            </a:r>
            <a:r>
              <a:rPr lang="en-GB" dirty="0" smtClean="0"/>
              <a:t> </a:t>
            </a:r>
            <a:r>
              <a:rPr lang="en-GB" dirty="0" err="1" smtClean="0"/>
              <a:t>rezerwacji</a:t>
            </a:r>
            <a:r>
              <a:rPr lang="en-GB" dirty="0" smtClean="0"/>
              <a:t> </a:t>
            </a:r>
            <a:r>
              <a:rPr lang="en-GB" dirty="0" err="1" smtClean="0"/>
              <a:t>oraz</a:t>
            </a:r>
            <a:r>
              <a:rPr lang="en-GB" dirty="0" smtClean="0"/>
              <a:t> o </a:t>
            </a:r>
            <a:r>
              <a:rPr lang="en-GB" dirty="0" err="1" smtClean="0"/>
              <a:t>tym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dotrze</a:t>
            </a:r>
            <a:r>
              <a:rPr lang="en-GB" dirty="0" smtClean="0"/>
              <a:t> </a:t>
            </a:r>
            <a:r>
              <a:rPr lang="en-GB" dirty="0" err="1" smtClean="0"/>
              <a:t>zdarzenie</a:t>
            </a:r>
            <a:r>
              <a:rPr lang="en-GB" dirty="0" smtClean="0"/>
              <a:t> do </a:t>
            </a:r>
            <a:r>
              <a:rPr lang="en-GB" dirty="0" err="1" smtClean="0"/>
              <a:t>modułu</a:t>
            </a:r>
            <a:r>
              <a:rPr lang="en-GB" dirty="0" smtClean="0"/>
              <a:t> </a:t>
            </a:r>
            <a:r>
              <a:rPr lang="en-GB" dirty="0" err="1" smtClean="0"/>
              <a:t>finansowego</a:t>
            </a:r>
            <a:r>
              <a:rPr lang="en-GB" dirty="0" smtClean="0"/>
              <a:t> I co </a:t>
            </a:r>
            <a:r>
              <a:rPr lang="en-GB" dirty="0" err="1" smtClean="0"/>
              <a:t>dalej</a:t>
            </a:r>
            <a:r>
              <a:rPr lang="en-GB" dirty="0" smtClean="0"/>
              <a:t>. </a:t>
            </a:r>
            <a:r>
              <a:rPr lang="en-GB" dirty="0" err="1" smtClean="0"/>
              <a:t>Tutaj</a:t>
            </a:r>
            <a:r>
              <a:rPr lang="en-GB" dirty="0" smtClean="0"/>
              <a:t> </a:t>
            </a:r>
            <a:r>
              <a:rPr lang="en-GB" dirty="0" err="1" smtClean="0"/>
              <a:t>można</a:t>
            </a:r>
            <a:r>
              <a:rPr lang="en-GB" dirty="0" smtClean="0"/>
              <a:t> </a:t>
            </a:r>
            <a:r>
              <a:rPr lang="en-GB" dirty="0" err="1" smtClean="0"/>
              <a:t>powiedziec</a:t>
            </a:r>
            <a:r>
              <a:rPr lang="en-GB" dirty="0" smtClean="0"/>
              <a:t> o observability, transaction monitoring. No I o </a:t>
            </a:r>
            <a:r>
              <a:rPr lang="en-GB" dirty="0" err="1" smtClean="0"/>
              <a:t>obsłudze</a:t>
            </a:r>
            <a:r>
              <a:rPr lang="en-GB" dirty="0" smtClean="0"/>
              <a:t> </a:t>
            </a:r>
            <a:r>
              <a:rPr lang="en-GB" dirty="0" err="1" smtClean="0"/>
              <a:t>akcji</a:t>
            </a:r>
            <a:r>
              <a:rPr lang="en-GB" dirty="0" smtClean="0"/>
              <a:t> </a:t>
            </a:r>
            <a:r>
              <a:rPr lang="en-GB" dirty="0" err="1" smtClean="0"/>
              <a:t>kompensującej</a:t>
            </a:r>
            <a:r>
              <a:rPr lang="en-GB" dirty="0" smtClean="0"/>
              <a:t> – np. </a:t>
            </a:r>
            <a:r>
              <a:rPr lang="en-GB" dirty="0" err="1" smtClean="0"/>
              <a:t>Puszczenie</a:t>
            </a:r>
            <a:r>
              <a:rPr lang="en-GB" dirty="0" smtClean="0"/>
              <a:t> </a:t>
            </a:r>
            <a:r>
              <a:rPr lang="en-GB" dirty="0" err="1" smtClean="0"/>
              <a:t>zdarzenia</a:t>
            </a:r>
            <a:r>
              <a:rPr lang="en-GB" dirty="0" smtClean="0"/>
              <a:t> </a:t>
            </a:r>
            <a:r>
              <a:rPr lang="en-GB" dirty="0" err="1" smtClean="0"/>
              <a:t>dodatkowego</a:t>
            </a:r>
            <a:r>
              <a:rPr lang="en-GB" dirty="0" smtClean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9431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Powiedzieć</a:t>
            </a:r>
            <a:r>
              <a:rPr lang="en-GB" dirty="0" smtClean="0"/>
              <a:t> o </a:t>
            </a:r>
            <a:r>
              <a:rPr lang="en-GB" dirty="0" err="1" smtClean="0"/>
              <a:t>dodawaniu</a:t>
            </a:r>
            <a:r>
              <a:rPr lang="en-GB" dirty="0" smtClean="0"/>
              <a:t> </a:t>
            </a:r>
            <a:r>
              <a:rPr lang="en-GB" dirty="0" err="1" smtClean="0"/>
              <a:t>rezerwacji</a:t>
            </a:r>
            <a:r>
              <a:rPr lang="en-GB" dirty="0" smtClean="0"/>
              <a:t> </a:t>
            </a:r>
            <a:r>
              <a:rPr lang="en-GB" dirty="0" err="1" smtClean="0"/>
              <a:t>oraz</a:t>
            </a:r>
            <a:r>
              <a:rPr lang="en-GB" dirty="0" smtClean="0"/>
              <a:t> o </a:t>
            </a:r>
            <a:r>
              <a:rPr lang="en-GB" dirty="0" err="1" smtClean="0"/>
              <a:t>tym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dotrze</a:t>
            </a:r>
            <a:r>
              <a:rPr lang="en-GB" dirty="0" smtClean="0"/>
              <a:t> </a:t>
            </a:r>
            <a:r>
              <a:rPr lang="en-GB" dirty="0" err="1" smtClean="0"/>
              <a:t>zdarzenie</a:t>
            </a:r>
            <a:r>
              <a:rPr lang="en-GB" dirty="0" smtClean="0"/>
              <a:t> do </a:t>
            </a:r>
            <a:r>
              <a:rPr lang="en-GB" dirty="0" err="1" smtClean="0"/>
              <a:t>modułu</a:t>
            </a:r>
            <a:r>
              <a:rPr lang="en-GB" dirty="0" smtClean="0"/>
              <a:t> </a:t>
            </a:r>
            <a:r>
              <a:rPr lang="en-GB" dirty="0" err="1" smtClean="0"/>
              <a:t>finansowego</a:t>
            </a:r>
            <a:r>
              <a:rPr lang="en-GB" dirty="0" smtClean="0"/>
              <a:t> I co </a:t>
            </a:r>
            <a:r>
              <a:rPr lang="en-GB" dirty="0" err="1" smtClean="0"/>
              <a:t>dalej</a:t>
            </a:r>
            <a:r>
              <a:rPr lang="en-GB" dirty="0" smtClean="0"/>
              <a:t>. </a:t>
            </a:r>
            <a:r>
              <a:rPr lang="en-GB" dirty="0" err="1" smtClean="0"/>
              <a:t>Tutaj</a:t>
            </a:r>
            <a:r>
              <a:rPr lang="en-GB" dirty="0" smtClean="0"/>
              <a:t> </a:t>
            </a:r>
            <a:r>
              <a:rPr lang="en-GB" dirty="0" err="1" smtClean="0"/>
              <a:t>można</a:t>
            </a:r>
            <a:r>
              <a:rPr lang="en-GB" dirty="0" smtClean="0"/>
              <a:t> </a:t>
            </a:r>
            <a:r>
              <a:rPr lang="en-GB" dirty="0" err="1" smtClean="0"/>
              <a:t>powiedziec</a:t>
            </a:r>
            <a:r>
              <a:rPr lang="en-GB" dirty="0" smtClean="0"/>
              <a:t> o observability, transaction monitoring. No I o </a:t>
            </a:r>
            <a:r>
              <a:rPr lang="en-GB" dirty="0" err="1" smtClean="0"/>
              <a:t>obsłudze</a:t>
            </a:r>
            <a:r>
              <a:rPr lang="en-GB" dirty="0" smtClean="0"/>
              <a:t> </a:t>
            </a:r>
            <a:r>
              <a:rPr lang="en-GB" dirty="0" err="1" smtClean="0"/>
              <a:t>akcji</a:t>
            </a:r>
            <a:r>
              <a:rPr lang="en-GB" dirty="0" smtClean="0"/>
              <a:t> </a:t>
            </a:r>
            <a:r>
              <a:rPr lang="en-GB" dirty="0" err="1" smtClean="0"/>
              <a:t>kompensującej</a:t>
            </a:r>
            <a:r>
              <a:rPr lang="en-GB" dirty="0" smtClean="0"/>
              <a:t> – np. </a:t>
            </a:r>
            <a:r>
              <a:rPr lang="en-GB" dirty="0" err="1" smtClean="0"/>
              <a:t>Puszczenie</a:t>
            </a:r>
            <a:r>
              <a:rPr lang="en-GB" dirty="0" smtClean="0"/>
              <a:t> </a:t>
            </a:r>
            <a:r>
              <a:rPr lang="en-GB" dirty="0" err="1" smtClean="0"/>
              <a:t>zdarzenia</a:t>
            </a:r>
            <a:r>
              <a:rPr lang="en-GB" dirty="0" smtClean="0"/>
              <a:t> </a:t>
            </a:r>
            <a:r>
              <a:rPr lang="en-GB" dirty="0" err="1" smtClean="0"/>
              <a:t>dodatkowego</a:t>
            </a:r>
            <a:r>
              <a:rPr lang="en-GB" dirty="0" smtClean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806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4711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Powiedzieć</a:t>
            </a:r>
            <a:r>
              <a:rPr lang="en-GB" dirty="0" smtClean="0"/>
              <a:t> o </a:t>
            </a:r>
            <a:r>
              <a:rPr lang="en-GB" dirty="0" err="1" smtClean="0"/>
              <a:t>dodawaniu</a:t>
            </a:r>
            <a:r>
              <a:rPr lang="en-GB" dirty="0" smtClean="0"/>
              <a:t> </a:t>
            </a:r>
            <a:r>
              <a:rPr lang="en-GB" dirty="0" err="1" smtClean="0"/>
              <a:t>rezerwacji</a:t>
            </a:r>
            <a:r>
              <a:rPr lang="en-GB" dirty="0" smtClean="0"/>
              <a:t> </a:t>
            </a:r>
            <a:r>
              <a:rPr lang="en-GB" dirty="0" err="1" smtClean="0"/>
              <a:t>oraz</a:t>
            </a:r>
            <a:r>
              <a:rPr lang="en-GB" dirty="0" smtClean="0"/>
              <a:t> o </a:t>
            </a:r>
            <a:r>
              <a:rPr lang="en-GB" dirty="0" err="1" smtClean="0"/>
              <a:t>tym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dotrze</a:t>
            </a:r>
            <a:r>
              <a:rPr lang="en-GB" dirty="0" smtClean="0"/>
              <a:t> </a:t>
            </a:r>
            <a:r>
              <a:rPr lang="en-GB" dirty="0" err="1" smtClean="0"/>
              <a:t>zdarzenie</a:t>
            </a:r>
            <a:r>
              <a:rPr lang="en-GB" dirty="0" smtClean="0"/>
              <a:t> do </a:t>
            </a:r>
            <a:r>
              <a:rPr lang="en-GB" dirty="0" err="1" smtClean="0"/>
              <a:t>modułu</a:t>
            </a:r>
            <a:r>
              <a:rPr lang="en-GB" dirty="0" smtClean="0"/>
              <a:t> </a:t>
            </a:r>
            <a:r>
              <a:rPr lang="en-GB" dirty="0" err="1" smtClean="0"/>
              <a:t>finansowego</a:t>
            </a:r>
            <a:r>
              <a:rPr lang="en-GB" dirty="0" smtClean="0"/>
              <a:t> I co </a:t>
            </a:r>
            <a:r>
              <a:rPr lang="en-GB" dirty="0" err="1" smtClean="0"/>
              <a:t>dalej</a:t>
            </a:r>
            <a:r>
              <a:rPr lang="en-GB" dirty="0" smtClean="0"/>
              <a:t>. </a:t>
            </a:r>
            <a:r>
              <a:rPr lang="en-GB" dirty="0" err="1" smtClean="0"/>
              <a:t>Tutaj</a:t>
            </a:r>
            <a:r>
              <a:rPr lang="en-GB" dirty="0" smtClean="0"/>
              <a:t> </a:t>
            </a:r>
            <a:r>
              <a:rPr lang="en-GB" dirty="0" err="1" smtClean="0"/>
              <a:t>można</a:t>
            </a:r>
            <a:r>
              <a:rPr lang="en-GB" dirty="0" smtClean="0"/>
              <a:t> </a:t>
            </a:r>
            <a:r>
              <a:rPr lang="en-GB" dirty="0" err="1" smtClean="0"/>
              <a:t>powiedziec</a:t>
            </a:r>
            <a:r>
              <a:rPr lang="en-GB" dirty="0" smtClean="0"/>
              <a:t> o observability, transaction monitoring. No I o </a:t>
            </a:r>
            <a:r>
              <a:rPr lang="en-GB" dirty="0" err="1" smtClean="0"/>
              <a:t>obsłudze</a:t>
            </a:r>
            <a:r>
              <a:rPr lang="en-GB" dirty="0" smtClean="0"/>
              <a:t> </a:t>
            </a:r>
            <a:r>
              <a:rPr lang="en-GB" dirty="0" err="1" smtClean="0"/>
              <a:t>akcji</a:t>
            </a:r>
            <a:r>
              <a:rPr lang="en-GB" dirty="0" smtClean="0"/>
              <a:t> </a:t>
            </a:r>
            <a:r>
              <a:rPr lang="en-GB" dirty="0" err="1" smtClean="0"/>
              <a:t>kompensującej</a:t>
            </a:r>
            <a:r>
              <a:rPr lang="en-GB" dirty="0" smtClean="0"/>
              <a:t> – np. </a:t>
            </a:r>
            <a:r>
              <a:rPr lang="en-GB" dirty="0" err="1" smtClean="0"/>
              <a:t>Puszczenie</a:t>
            </a:r>
            <a:r>
              <a:rPr lang="en-GB" dirty="0" smtClean="0"/>
              <a:t> </a:t>
            </a:r>
            <a:r>
              <a:rPr lang="en-GB" dirty="0" err="1" smtClean="0"/>
              <a:t>zdarzenia</a:t>
            </a:r>
            <a:r>
              <a:rPr lang="en-GB" dirty="0" smtClean="0"/>
              <a:t> </a:t>
            </a:r>
            <a:r>
              <a:rPr lang="en-GB" dirty="0" err="1" smtClean="0"/>
              <a:t>dodatkowego</a:t>
            </a:r>
            <a:r>
              <a:rPr lang="en-GB" dirty="0" smtClean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062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Powiedzieć</a:t>
            </a:r>
            <a:r>
              <a:rPr lang="en-GB" dirty="0" smtClean="0"/>
              <a:t> o </a:t>
            </a:r>
            <a:r>
              <a:rPr lang="en-GB" dirty="0" err="1" smtClean="0"/>
              <a:t>dodawaniu</a:t>
            </a:r>
            <a:r>
              <a:rPr lang="en-GB" dirty="0" smtClean="0"/>
              <a:t> </a:t>
            </a:r>
            <a:r>
              <a:rPr lang="en-GB" dirty="0" err="1" smtClean="0"/>
              <a:t>rezerwacji</a:t>
            </a:r>
            <a:r>
              <a:rPr lang="en-GB" dirty="0" smtClean="0"/>
              <a:t> </a:t>
            </a:r>
            <a:r>
              <a:rPr lang="en-GB" dirty="0" err="1" smtClean="0"/>
              <a:t>oraz</a:t>
            </a:r>
            <a:r>
              <a:rPr lang="en-GB" dirty="0" smtClean="0"/>
              <a:t> o </a:t>
            </a:r>
            <a:r>
              <a:rPr lang="en-GB" dirty="0" err="1" smtClean="0"/>
              <a:t>tym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dotrze</a:t>
            </a:r>
            <a:r>
              <a:rPr lang="en-GB" dirty="0" smtClean="0"/>
              <a:t> </a:t>
            </a:r>
            <a:r>
              <a:rPr lang="en-GB" dirty="0" err="1" smtClean="0"/>
              <a:t>zdarzenie</a:t>
            </a:r>
            <a:r>
              <a:rPr lang="en-GB" dirty="0" smtClean="0"/>
              <a:t> do </a:t>
            </a:r>
            <a:r>
              <a:rPr lang="en-GB" dirty="0" err="1" smtClean="0"/>
              <a:t>modułu</a:t>
            </a:r>
            <a:r>
              <a:rPr lang="en-GB" dirty="0" smtClean="0"/>
              <a:t> </a:t>
            </a:r>
            <a:r>
              <a:rPr lang="en-GB" dirty="0" err="1" smtClean="0"/>
              <a:t>finansowego</a:t>
            </a:r>
            <a:r>
              <a:rPr lang="en-GB" dirty="0" smtClean="0"/>
              <a:t> I co </a:t>
            </a:r>
            <a:r>
              <a:rPr lang="en-GB" dirty="0" err="1" smtClean="0"/>
              <a:t>dalej</a:t>
            </a:r>
            <a:r>
              <a:rPr lang="en-GB" dirty="0" smtClean="0"/>
              <a:t>. </a:t>
            </a:r>
            <a:r>
              <a:rPr lang="en-GB" dirty="0" err="1" smtClean="0"/>
              <a:t>Tutaj</a:t>
            </a:r>
            <a:r>
              <a:rPr lang="en-GB" dirty="0" smtClean="0"/>
              <a:t> </a:t>
            </a:r>
            <a:r>
              <a:rPr lang="en-GB" dirty="0" err="1" smtClean="0"/>
              <a:t>można</a:t>
            </a:r>
            <a:r>
              <a:rPr lang="en-GB" dirty="0" smtClean="0"/>
              <a:t> </a:t>
            </a:r>
            <a:r>
              <a:rPr lang="en-GB" dirty="0" err="1" smtClean="0"/>
              <a:t>powiedziec</a:t>
            </a:r>
            <a:r>
              <a:rPr lang="en-GB" dirty="0" smtClean="0"/>
              <a:t> o observability, transaction monitoring. No I o </a:t>
            </a:r>
            <a:r>
              <a:rPr lang="en-GB" dirty="0" err="1" smtClean="0"/>
              <a:t>obsłudze</a:t>
            </a:r>
            <a:r>
              <a:rPr lang="en-GB" dirty="0" smtClean="0"/>
              <a:t> </a:t>
            </a:r>
            <a:r>
              <a:rPr lang="en-GB" dirty="0" err="1" smtClean="0"/>
              <a:t>akcji</a:t>
            </a:r>
            <a:r>
              <a:rPr lang="en-GB" dirty="0" smtClean="0"/>
              <a:t> </a:t>
            </a:r>
            <a:r>
              <a:rPr lang="en-GB" dirty="0" err="1" smtClean="0"/>
              <a:t>kompensującej</a:t>
            </a:r>
            <a:r>
              <a:rPr lang="en-GB" dirty="0" smtClean="0"/>
              <a:t> – np. </a:t>
            </a:r>
            <a:r>
              <a:rPr lang="en-GB" dirty="0" err="1" smtClean="0"/>
              <a:t>Puszczenie</a:t>
            </a:r>
            <a:r>
              <a:rPr lang="en-GB" dirty="0" smtClean="0"/>
              <a:t> </a:t>
            </a:r>
            <a:r>
              <a:rPr lang="en-GB" dirty="0" err="1" smtClean="0"/>
              <a:t>zdarzenia</a:t>
            </a:r>
            <a:r>
              <a:rPr lang="en-GB" dirty="0" smtClean="0"/>
              <a:t> </a:t>
            </a:r>
            <a:r>
              <a:rPr lang="en-GB" dirty="0" err="1" smtClean="0"/>
              <a:t>dodatkowego</a:t>
            </a:r>
            <a:r>
              <a:rPr lang="en-GB" dirty="0" smtClean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5195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6589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Powiedzieć</a:t>
            </a:r>
            <a:r>
              <a:rPr lang="en-GB" dirty="0" smtClean="0"/>
              <a:t> o </a:t>
            </a:r>
            <a:r>
              <a:rPr lang="en-GB" dirty="0" err="1" smtClean="0"/>
              <a:t>dodawaniu</a:t>
            </a:r>
            <a:r>
              <a:rPr lang="en-GB" dirty="0" smtClean="0"/>
              <a:t> </a:t>
            </a:r>
            <a:r>
              <a:rPr lang="en-GB" dirty="0" err="1" smtClean="0"/>
              <a:t>rezerwacji</a:t>
            </a:r>
            <a:r>
              <a:rPr lang="en-GB" dirty="0" smtClean="0"/>
              <a:t> </a:t>
            </a:r>
            <a:r>
              <a:rPr lang="en-GB" dirty="0" err="1" smtClean="0"/>
              <a:t>oraz</a:t>
            </a:r>
            <a:r>
              <a:rPr lang="en-GB" dirty="0" smtClean="0"/>
              <a:t> o </a:t>
            </a:r>
            <a:r>
              <a:rPr lang="en-GB" dirty="0" err="1" smtClean="0"/>
              <a:t>tym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dotrze</a:t>
            </a:r>
            <a:r>
              <a:rPr lang="en-GB" dirty="0" smtClean="0"/>
              <a:t> </a:t>
            </a:r>
            <a:r>
              <a:rPr lang="en-GB" dirty="0" err="1" smtClean="0"/>
              <a:t>zdarzenie</a:t>
            </a:r>
            <a:r>
              <a:rPr lang="en-GB" dirty="0" smtClean="0"/>
              <a:t> do </a:t>
            </a:r>
            <a:r>
              <a:rPr lang="en-GB" dirty="0" err="1" smtClean="0"/>
              <a:t>modułu</a:t>
            </a:r>
            <a:r>
              <a:rPr lang="en-GB" dirty="0" smtClean="0"/>
              <a:t> </a:t>
            </a:r>
            <a:r>
              <a:rPr lang="en-GB" dirty="0" err="1" smtClean="0"/>
              <a:t>finansowego</a:t>
            </a:r>
            <a:r>
              <a:rPr lang="en-GB" dirty="0" smtClean="0"/>
              <a:t> I co </a:t>
            </a:r>
            <a:r>
              <a:rPr lang="en-GB" dirty="0" err="1" smtClean="0"/>
              <a:t>dalej</a:t>
            </a:r>
            <a:r>
              <a:rPr lang="en-GB" dirty="0" smtClean="0"/>
              <a:t>. </a:t>
            </a:r>
            <a:r>
              <a:rPr lang="en-GB" dirty="0" err="1" smtClean="0"/>
              <a:t>Tutaj</a:t>
            </a:r>
            <a:r>
              <a:rPr lang="en-GB" dirty="0" smtClean="0"/>
              <a:t> </a:t>
            </a:r>
            <a:r>
              <a:rPr lang="en-GB" dirty="0" err="1" smtClean="0"/>
              <a:t>można</a:t>
            </a:r>
            <a:r>
              <a:rPr lang="en-GB" dirty="0" smtClean="0"/>
              <a:t> </a:t>
            </a:r>
            <a:r>
              <a:rPr lang="en-GB" dirty="0" err="1" smtClean="0"/>
              <a:t>powiedziec</a:t>
            </a:r>
            <a:r>
              <a:rPr lang="en-GB" dirty="0" smtClean="0"/>
              <a:t> o observability, transaction monitoring. No I o </a:t>
            </a:r>
            <a:r>
              <a:rPr lang="en-GB" dirty="0" err="1" smtClean="0"/>
              <a:t>obsłudze</a:t>
            </a:r>
            <a:r>
              <a:rPr lang="en-GB" dirty="0" smtClean="0"/>
              <a:t> </a:t>
            </a:r>
            <a:r>
              <a:rPr lang="en-GB" dirty="0" err="1" smtClean="0"/>
              <a:t>akcji</a:t>
            </a:r>
            <a:r>
              <a:rPr lang="en-GB" dirty="0" smtClean="0"/>
              <a:t> </a:t>
            </a:r>
            <a:r>
              <a:rPr lang="en-GB" dirty="0" err="1" smtClean="0"/>
              <a:t>kompensującej</a:t>
            </a:r>
            <a:r>
              <a:rPr lang="en-GB" dirty="0" smtClean="0"/>
              <a:t> – np. </a:t>
            </a:r>
            <a:r>
              <a:rPr lang="en-GB" dirty="0" err="1" smtClean="0"/>
              <a:t>Puszczenie</a:t>
            </a:r>
            <a:r>
              <a:rPr lang="en-GB" dirty="0" smtClean="0"/>
              <a:t> </a:t>
            </a:r>
            <a:r>
              <a:rPr lang="en-GB" dirty="0" err="1" smtClean="0"/>
              <a:t>zdarzenia</a:t>
            </a:r>
            <a:r>
              <a:rPr lang="en-GB" dirty="0" smtClean="0"/>
              <a:t> </a:t>
            </a:r>
            <a:r>
              <a:rPr lang="en-GB" dirty="0" err="1" smtClean="0"/>
              <a:t>dodatkowego</a:t>
            </a:r>
            <a:r>
              <a:rPr lang="en-GB" dirty="0" smtClean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1640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Powiedzieć</a:t>
            </a:r>
            <a:r>
              <a:rPr lang="en-GB" dirty="0" smtClean="0"/>
              <a:t> o </a:t>
            </a:r>
            <a:r>
              <a:rPr lang="en-GB" dirty="0" err="1" smtClean="0"/>
              <a:t>dodawaniu</a:t>
            </a:r>
            <a:r>
              <a:rPr lang="en-GB" dirty="0" smtClean="0"/>
              <a:t> </a:t>
            </a:r>
            <a:r>
              <a:rPr lang="en-GB" dirty="0" err="1" smtClean="0"/>
              <a:t>rezerwacji</a:t>
            </a:r>
            <a:r>
              <a:rPr lang="en-GB" dirty="0" smtClean="0"/>
              <a:t> </a:t>
            </a:r>
            <a:r>
              <a:rPr lang="en-GB" dirty="0" err="1" smtClean="0"/>
              <a:t>oraz</a:t>
            </a:r>
            <a:r>
              <a:rPr lang="en-GB" dirty="0" smtClean="0"/>
              <a:t> o </a:t>
            </a:r>
            <a:r>
              <a:rPr lang="en-GB" dirty="0" err="1" smtClean="0"/>
              <a:t>tym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dotrze</a:t>
            </a:r>
            <a:r>
              <a:rPr lang="en-GB" dirty="0" smtClean="0"/>
              <a:t> </a:t>
            </a:r>
            <a:r>
              <a:rPr lang="en-GB" dirty="0" err="1" smtClean="0"/>
              <a:t>zdarzenie</a:t>
            </a:r>
            <a:r>
              <a:rPr lang="en-GB" dirty="0" smtClean="0"/>
              <a:t> do </a:t>
            </a:r>
            <a:r>
              <a:rPr lang="en-GB" dirty="0" err="1" smtClean="0"/>
              <a:t>modułu</a:t>
            </a:r>
            <a:r>
              <a:rPr lang="en-GB" dirty="0" smtClean="0"/>
              <a:t> </a:t>
            </a:r>
            <a:r>
              <a:rPr lang="en-GB" dirty="0" err="1" smtClean="0"/>
              <a:t>finansowego</a:t>
            </a:r>
            <a:r>
              <a:rPr lang="en-GB" dirty="0" smtClean="0"/>
              <a:t> I co </a:t>
            </a:r>
            <a:r>
              <a:rPr lang="en-GB" dirty="0" err="1" smtClean="0"/>
              <a:t>dalej</a:t>
            </a:r>
            <a:r>
              <a:rPr lang="en-GB" dirty="0" smtClean="0"/>
              <a:t>. </a:t>
            </a:r>
            <a:r>
              <a:rPr lang="en-GB" dirty="0" err="1" smtClean="0"/>
              <a:t>Tutaj</a:t>
            </a:r>
            <a:r>
              <a:rPr lang="en-GB" dirty="0" smtClean="0"/>
              <a:t> </a:t>
            </a:r>
            <a:r>
              <a:rPr lang="en-GB" dirty="0" err="1" smtClean="0"/>
              <a:t>można</a:t>
            </a:r>
            <a:r>
              <a:rPr lang="en-GB" dirty="0" smtClean="0"/>
              <a:t> </a:t>
            </a:r>
            <a:r>
              <a:rPr lang="en-GB" dirty="0" err="1" smtClean="0"/>
              <a:t>powiedziec</a:t>
            </a:r>
            <a:r>
              <a:rPr lang="en-GB" dirty="0" smtClean="0"/>
              <a:t> o observability, transaction monitoring. No I o </a:t>
            </a:r>
            <a:r>
              <a:rPr lang="en-GB" dirty="0" err="1" smtClean="0"/>
              <a:t>obsłudze</a:t>
            </a:r>
            <a:r>
              <a:rPr lang="en-GB" dirty="0" smtClean="0"/>
              <a:t> </a:t>
            </a:r>
            <a:r>
              <a:rPr lang="en-GB" dirty="0" err="1" smtClean="0"/>
              <a:t>akcji</a:t>
            </a:r>
            <a:r>
              <a:rPr lang="en-GB" dirty="0" smtClean="0"/>
              <a:t> </a:t>
            </a:r>
            <a:r>
              <a:rPr lang="en-GB" dirty="0" err="1" smtClean="0"/>
              <a:t>kompensującej</a:t>
            </a:r>
            <a:r>
              <a:rPr lang="en-GB" dirty="0" smtClean="0"/>
              <a:t> – np. </a:t>
            </a:r>
            <a:r>
              <a:rPr lang="en-GB" dirty="0" err="1" smtClean="0"/>
              <a:t>Puszczenie</a:t>
            </a:r>
            <a:r>
              <a:rPr lang="en-GB" dirty="0" smtClean="0"/>
              <a:t> </a:t>
            </a:r>
            <a:r>
              <a:rPr lang="en-GB" dirty="0" err="1" smtClean="0"/>
              <a:t>zdarzenia</a:t>
            </a:r>
            <a:r>
              <a:rPr lang="en-GB" dirty="0" smtClean="0"/>
              <a:t> </a:t>
            </a:r>
            <a:r>
              <a:rPr lang="en-GB" dirty="0" err="1" smtClean="0"/>
              <a:t>dodatkowego</a:t>
            </a:r>
            <a:r>
              <a:rPr lang="en-GB" dirty="0" smtClean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6541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37681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 smtClean="0"/>
              <a:t>Powiedzieć</a:t>
            </a:r>
            <a:r>
              <a:rPr lang="en-GB" dirty="0" smtClean="0"/>
              <a:t> o </a:t>
            </a:r>
            <a:r>
              <a:rPr lang="en-GB" dirty="0" err="1" smtClean="0"/>
              <a:t>dodawaniu</a:t>
            </a:r>
            <a:r>
              <a:rPr lang="en-GB" dirty="0" smtClean="0"/>
              <a:t> </a:t>
            </a:r>
            <a:r>
              <a:rPr lang="en-GB" dirty="0" err="1" smtClean="0"/>
              <a:t>rezerwacji</a:t>
            </a:r>
            <a:r>
              <a:rPr lang="en-GB" dirty="0" smtClean="0"/>
              <a:t> </a:t>
            </a:r>
            <a:r>
              <a:rPr lang="en-GB" dirty="0" err="1" smtClean="0"/>
              <a:t>oraz</a:t>
            </a:r>
            <a:r>
              <a:rPr lang="en-GB" dirty="0" smtClean="0"/>
              <a:t> o </a:t>
            </a:r>
            <a:r>
              <a:rPr lang="en-GB" dirty="0" err="1" smtClean="0"/>
              <a:t>tym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dotrze</a:t>
            </a:r>
            <a:r>
              <a:rPr lang="en-GB" dirty="0" smtClean="0"/>
              <a:t> </a:t>
            </a:r>
            <a:r>
              <a:rPr lang="en-GB" dirty="0" err="1" smtClean="0"/>
              <a:t>zdarzenie</a:t>
            </a:r>
            <a:r>
              <a:rPr lang="en-GB" dirty="0" smtClean="0"/>
              <a:t> do </a:t>
            </a:r>
            <a:r>
              <a:rPr lang="en-GB" dirty="0" err="1" smtClean="0"/>
              <a:t>modułu</a:t>
            </a:r>
            <a:r>
              <a:rPr lang="en-GB" dirty="0" smtClean="0"/>
              <a:t> </a:t>
            </a:r>
            <a:r>
              <a:rPr lang="en-GB" dirty="0" err="1" smtClean="0"/>
              <a:t>finansowego</a:t>
            </a:r>
            <a:r>
              <a:rPr lang="en-GB" dirty="0" smtClean="0"/>
              <a:t> I co </a:t>
            </a:r>
            <a:r>
              <a:rPr lang="en-GB" dirty="0" err="1" smtClean="0"/>
              <a:t>dalej</a:t>
            </a:r>
            <a:r>
              <a:rPr lang="en-GB" dirty="0" smtClean="0"/>
              <a:t>. </a:t>
            </a:r>
            <a:r>
              <a:rPr lang="en-GB" dirty="0" err="1" smtClean="0"/>
              <a:t>Tutaj</a:t>
            </a:r>
            <a:r>
              <a:rPr lang="en-GB" dirty="0" smtClean="0"/>
              <a:t> </a:t>
            </a:r>
            <a:r>
              <a:rPr lang="en-GB" dirty="0" err="1" smtClean="0"/>
              <a:t>można</a:t>
            </a:r>
            <a:r>
              <a:rPr lang="en-GB" dirty="0" smtClean="0"/>
              <a:t> </a:t>
            </a:r>
            <a:r>
              <a:rPr lang="en-GB" dirty="0" err="1" smtClean="0"/>
              <a:t>powiedziec</a:t>
            </a:r>
            <a:r>
              <a:rPr lang="en-GB" dirty="0" smtClean="0"/>
              <a:t> o observability, transaction monitoring. No I o </a:t>
            </a:r>
            <a:r>
              <a:rPr lang="en-GB" dirty="0" err="1" smtClean="0"/>
              <a:t>obsłudze</a:t>
            </a:r>
            <a:r>
              <a:rPr lang="en-GB" dirty="0" smtClean="0"/>
              <a:t> </a:t>
            </a:r>
            <a:r>
              <a:rPr lang="en-GB" dirty="0" err="1" smtClean="0"/>
              <a:t>akcji</a:t>
            </a:r>
            <a:r>
              <a:rPr lang="en-GB" dirty="0" smtClean="0"/>
              <a:t> </a:t>
            </a:r>
            <a:r>
              <a:rPr lang="en-GB" dirty="0" err="1" smtClean="0"/>
              <a:t>kompensującej</a:t>
            </a:r>
            <a:r>
              <a:rPr lang="en-GB" dirty="0" smtClean="0"/>
              <a:t> – np. </a:t>
            </a:r>
            <a:r>
              <a:rPr lang="en-GB" dirty="0" err="1" smtClean="0"/>
              <a:t>Puszczenie</a:t>
            </a:r>
            <a:r>
              <a:rPr lang="en-GB" dirty="0" smtClean="0"/>
              <a:t> </a:t>
            </a:r>
            <a:r>
              <a:rPr lang="en-GB" dirty="0" err="1" smtClean="0"/>
              <a:t>zdarzenia</a:t>
            </a:r>
            <a:r>
              <a:rPr lang="en-GB" dirty="0" smtClean="0"/>
              <a:t> </a:t>
            </a:r>
            <a:r>
              <a:rPr lang="en-GB" dirty="0" err="1" smtClean="0"/>
              <a:t>dodatkowego</a:t>
            </a:r>
            <a:r>
              <a:rPr lang="en-GB" dirty="0" smtClean="0"/>
              <a:t>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4129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6083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0037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7225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7913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7702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7688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3857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8875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044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9079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05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39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4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2.png"/><Relationship Id="rId4" Type="http://schemas.openxmlformats.org/officeDocument/2006/relationships/image" Target="../media/image44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4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4.gif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sz="9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Blaski</a:t>
            </a:r>
            <a:r>
              <a:rPr lang="en-GB" sz="9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 I </a:t>
            </a:r>
            <a:r>
              <a:rPr lang="en-GB" sz="9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Cienie</a:t>
            </a:r>
            <a:r>
              <a:rPr lang="en-GB" sz="9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/>
            </a:r>
            <a:br>
              <a:rPr lang="en-GB" sz="9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</a:br>
            <a:r>
              <a:rPr lang="en-GB" sz="9000" dirty="0" smtClean="0">
                <a:latin typeface="Dominique" pitchFamily="50" charset="0"/>
              </a:rPr>
              <a:t>Event-Driven Design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sz="5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531708" y="3397181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Mikroserwisy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2398" y="6111952"/>
            <a:ext cx="11387203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 smtClean="0"/>
              <a:t>Dzielimy</a:t>
            </a:r>
            <a:r>
              <a:rPr lang="en-GB" sz="3600" dirty="0" smtClean="0"/>
              <a:t> </a:t>
            </a:r>
            <a:r>
              <a:rPr lang="en-GB" sz="3600" dirty="0" err="1" smtClean="0"/>
              <a:t>nasz</a:t>
            </a:r>
            <a:r>
              <a:rPr lang="en-GB" sz="3600" dirty="0" smtClean="0"/>
              <a:t> </a:t>
            </a:r>
            <a:r>
              <a:rPr lang="en-GB" sz="3600" dirty="0" err="1" smtClean="0"/>
              <a:t>monolit</a:t>
            </a:r>
            <a:r>
              <a:rPr lang="en-GB" sz="3600" dirty="0" smtClean="0"/>
              <a:t> </a:t>
            </a:r>
            <a:r>
              <a:rPr lang="en-GB" sz="3600" dirty="0" err="1" smtClean="0"/>
              <a:t>na</a:t>
            </a:r>
            <a:r>
              <a:rPr lang="en-GB" sz="3600" dirty="0" smtClean="0"/>
              <a:t> </a:t>
            </a:r>
            <a:r>
              <a:rPr lang="en-GB" sz="3600" dirty="0" err="1" smtClean="0"/>
              <a:t>niezalezne</a:t>
            </a:r>
            <a:r>
              <a:rPr lang="en-GB" sz="3600" dirty="0" smtClean="0"/>
              <a:t> </a:t>
            </a:r>
            <a:r>
              <a:rPr lang="en-GB" sz="3600" dirty="0" err="1" smtClean="0"/>
              <a:t>serwisy</a:t>
            </a:r>
            <a:endParaRPr lang="en-GB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476" y="1269241"/>
            <a:ext cx="5920913" cy="605612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755398" y="3245737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 smtClean="0"/>
              <a:t>Wyszukaj</a:t>
            </a:r>
            <a:endParaRPr lang="en-GB" sz="3600" dirty="0" smtClean="0"/>
          </a:p>
          <a:p>
            <a:pPr marL="0" indent="0" algn="ctr">
              <a:buNone/>
            </a:pPr>
            <a:r>
              <a:rPr lang="en-GB" sz="3600" dirty="0" err="1" smtClean="0"/>
              <a:t>wydarzenie</a:t>
            </a:r>
            <a:endParaRPr lang="en-GB" sz="3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723888" y="3249216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br>
              <a:rPr lang="en-GB" sz="3600" dirty="0" smtClean="0"/>
            </a:br>
            <a:r>
              <a:rPr lang="en-GB" sz="3600" dirty="0" err="1" smtClean="0"/>
              <a:t>konto</a:t>
            </a:r>
            <a:endParaRPr lang="en-GB" sz="36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5026972" y="3514202"/>
            <a:ext cx="2075947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 smtClean="0"/>
              <a:t>Zarez</a:t>
            </a:r>
            <a:r>
              <a:rPr lang="en-GB" sz="3600" dirty="0" smtClean="0"/>
              <a:t>  </a:t>
            </a:r>
            <a:r>
              <a:rPr lang="en-GB" sz="3600" dirty="0" err="1" smtClean="0"/>
              <a:t>erwuj</a:t>
            </a:r>
            <a:endParaRPr lang="en-GB" sz="3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221980" y="6167679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193405" y="6167679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54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Mikroserwisy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508" y="1269241"/>
            <a:ext cx="5920912" cy="6056126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09045" y="29655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zarezerwuj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169501" y="2700626"/>
            <a:ext cx="1952925" cy="1185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Pobierz</a:t>
            </a:r>
            <a:r>
              <a:rPr lang="en-GB" sz="3600" dirty="0" smtClean="0"/>
              <a:t> </a:t>
            </a:r>
            <a:r>
              <a:rPr lang="en-GB" sz="3600" dirty="0" err="1" smtClean="0"/>
              <a:t>profil</a:t>
            </a:r>
            <a:endParaRPr lang="en-GB" sz="3600" dirty="0" smtClean="0"/>
          </a:p>
          <a:p>
            <a:pPr marL="0" indent="0" algn="ctr">
              <a:buNone/>
            </a:pPr>
            <a:r>
              <a:rPr lang="en-GB" sz="3600" dirty="0" err="1" smtClean="0"/>
              <a:t>goscia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643449" y="5699798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Wystaw</a:t>
            </a:r>
            <a:r>
              <a:rPr lang="en-GB" sz="3600" dirty="0" smtClean="0"/>
              <a:t> </a:t>
            </a:r>
            <a:r>
              <a:rPr lang="en-GB" sz="3600" dirty="0" err="1" smtClean="0"/>
              <a:t>fakture</a:t>
            </a:r>
            <a:endParaRPr lang="en-GB" sz="36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446136" y="6424979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17135" y="3506519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9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Mikroserwisy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508" y="1260703"/>
            <a:ext cx="5929261" cy="6064664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7643449" y="5699798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Wystaw</a:t>
            </a:r>
            <a:r>
              <a:rPr lang="en-GB" sz="3600" dirty="0" smtClean="0"/>
              <a:t> </a:t>
            </a:r>
            <a:r>
              <a:rPr lang="en-GB" sz="3600" dirty="0" err="1" smtClean="0"/>
              <a:t>fakture</a:t>
            </a:r>
            <a:endParaRPr lang="en-GB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209045" y="29655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zarezerwuj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169501" y="2700626"/>
            <a:ext cx="1952925" cy="1185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Pobierz</a:t>
            </a:r>
            <a:r>
              <a:rPr lang="en-GB" sz="3600" dirty="0" smtClean="0"/>
              <a:t> </a:t>
            </a:r>
            <a:r>
              <a:rPr lang="en-GB" sz="3600" dirty="0" err="1" smtClean="0"/>
              <a:t>profil</a:t>
            </a:r>
            <a:endParaRPr lang="en-GB" sz="3600" dirty="0" smtClean="0"/>
          </a:p>
          <a:p>
            <a:pPr marL="0" indent="0" algn="ctr">
              <a:buNone/>
            </a:pPr>
            <a:r>
              <a:rPr lang="en-GB" sz="3600" dirty="0" err="1" smtClean="0"/>
              <a:t>goscia</a:t>
            </a:r>
            <a:endParaRPr lang="en-GB" sz="36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446136" y="6424979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17135" y="3506519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62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Mikroserwisy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931" y="1219137"/>
            <a:ext cx="6093428" cy="623258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209045" y="29655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zarezerwuj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169501" y="2700626"/>
            <a:ext cx="1952925" cy="1185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Pobierz</a:t>
            </a:r>
            <a:r>
              <a:rPr lang="en-GB" sz="3600" dirty="0" smtClean="0"/>
              <a:t> </a:t>
            </a:r>
            <a:r>
              <a:rPr lang="en-GB" sz="3600" dirty="0" err="1" smtClean="0"/>
              <a:t>profil</a:t>
            </a:r>
            <a:endParaRPr lang="en-GB" sz="3600" dirty="0" smtClean="0"/>
          </a:p>
          <a:p>
            <a:pPr marL="0" indent="0" algn="ctr">
              <a:buNone/>
            </a:pPr>
            <a:r>
              <a:rPr lang="en-GB" sz="3600" dirty="0" err="1" smtClean="0"/>
              <a:t>goscia</a:t>
            </a:r>
            <a:endParaRPr lang="en-GB" sz="36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17135" y="3506519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99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Mikroserwisy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494" y="1191998"/>
            <a:ext cx="6193751" cy="633519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209045" y="29655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zarezerwuj</a:t>
            </a:r>
            <a:endParaRPr lang="en-GB" sz="36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71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Mikroserwisy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535">
            <a:off x="3825590" y="1964504"/>
            <a:ext cx="4244366" cy="42106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4" name="Straight Connector 3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0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Event-Driven </a:t>
            </a:r>
            <a:r>
              <a:rPr lang="en-GB" dirty="0" smtClean="0"/>
              <a:t>Design - </a:t>
            </a:r>
            <a:r>
              <a:rPr lang="en-GB" dirty="0" err="1" smtClean="0"/>
              <a:t>Poczatki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5184">
            <a:off x="1594413" y="2106854"/>
            <a:ext cx="9003174" cy="3098413"/>
          </a:xfrm>
        </p:spPr>
      </p:pic>
      <p:cxnSp>
        <p:nvCxnSpPr>
          <p:cNvPr id="6" name="Straight Connector 5"/>
          <p:cNvCxnSpPr/>
          <p:nvPr/>
        </p:nvCxnSpPr>
        <p:spPr>
          <a:xfrm>
            <a:off x="6351037" y="6534474"/>
            <a:ext cx="3007567" cy="658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2791408" y="5379706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smtClean="0"/>
              <a:t>LINKED in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935885" y="126093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30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Event-Driven </a:t>
            </a:r>
            <a:r>
              <a:rPr lang="en-GB" dirty="0"/>
              <a:t>Design - </a:t>
            </a:r>
            <a:r>
              <a:rPr lang="en-GB" dirty="0" err="1"/>
              <a:t>Poczatki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351037" y="6534474"/>
            <a:ext cx="3007567" cy="658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2791408" y="5379706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smtClean="0"/>
              <a:t>LINKED in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935885" y="126093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1882">
            <a:off x="1532852" y="1906953"/>
            <a:ext cx="8939682" cy="3746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424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Streaming system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128227" y="1901596"/>
            <a:ext cx="6214966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Niepowiazana</a:t>
            </a:r>
            <a:r>
              <a:rPr lang="en-GB" dirty="0"/>
              <a:t> </a:t>
            </a:r>
            <a:r>
              <a:rPr lang="en-GB" dirty="0" err="1"/>
              <a:t>logika</a:t>
            </a:r>
            <a:endParaRPr lang="en-GB" dirty="0"/>
          </a:p>
          <a:p>
            <a:r>
              <a:rPr lang="en-GB" dirty="0" err="1"/>
              <a:t>Semantyka</a:t>
            </a:r>
            <a:r>
              <a:rPr lang="en-GB" dirty="0"/>
              <a:t> Publish/subscribe</a:t>
            </a:r>
          </a:p>
          <a:p>
            <a:r>
              <a:rPr lang="en-GB" dirty="0" err="1" smtClean="0"/>
              <a:t>Asynchroniczna</a:t>
            </a:r>
            <a:r>
              <a:rPr lang="en-GB" dirty="0" smtClean="0"/>
              <a:t> </a:t>
            </a:r>
            <a:r>
              <a:rPr lang="en-GB" dirty="0" err="1" smtClean="0"/>
              <a:t>komunikacja</a:t>
            </a:r>
            <a:endParaRPr lang="en-GB" dirty="0" smtClean="0"/>
          </a:p>
          <a:p>
            <a:r>
              <a:rPr lang="en-GB" dirty="0" err="1" smtClean="0"/>
              <a:t>Mechanizm</a:t>
            </a:r>
            <a:r>
              <a:rPr lang="en-GB" dirty="0" smtClean="0"/>
              <a:t> </a:t>
            </a:r>
            <a:r>
              <a:rPr lang="en-GB" dirty="0" err="1" smtClean="0"/>
              <a:t>ponawiania</a:t>
            </a:r>
            <a:endParaRPr lang="en-GB" dirty="0" smtClean="0"/>
          </a:p>
          <a:p>
            <a:r>
              <a:rPr lang="en-GB" dirty="0" err="1" smtClean="0"/>
              <a:t>Wbudowane</a:t>
            </a:r>
            <a:r>
              <a:rPr lang="en-GB" dirty="0" smtClean="0"/>
              <a:t> </a:t>
            </a:r>
            <a:r>
              <a:rPr lang="en-GB" dirty="0" err="1" smtClean="0"/>
              <a:t>przechowywanie</a:t>
            </a:r>
            <a:r>
              <a:rPr lang="en-GB" dirty="0" smtClean="0"/>
              <a:t> (</a:t>
            </a:r>
            <a:r>
              <a:rPr lang="en-GB" dirty="0" err="1" smtClean="0"/>
              <a:t>trwalosc</a:t>
            </a:r>
            <a:r>
              <a:rPr lang="en-GB" dirty="0" smtClean="0"/>
              <a:t> - </a:t>
            </a:r>
            <a:r>
              <a:rPr lang="en-GB" i="1" dirty="0" smtClean="0"/>
              <a:t>durability</a:t>
            </a:r>
            <a:r>
              <a:rPr lang="en-GB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226" y="634482"/>
            <a:ext cx="2993702" cy="3060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289" y="3376443"/>
            <a:ext cx="3405871" cy="34815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3190570" y="4965670"/>
            <a:ext cx="74586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61970" y="4965670"/>
            <a:ext cx="74586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36556" y="2362170"/>
            <a:ext cx="74586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93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09" y="2127379"/>
            <a:ext cx="4456021" cy="45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8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Kilka</a:t>
            </a:r>
            <a:r>
              <a:rPr lang="en-GB" dirty="0" smtClean="0"/>
              <a:t> slow o </a:t>
            </a:r>
            <a:r>
              <a:rPr lang="en-GB" dirty="0" err="1" smtClean="0"/>
              <a:t>mnie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 smtClean="0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Szkola-event-sourcing.pl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2067391" y="4259329"/>
            <a:ext cx="5238625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 smtClean="0"/>
              <a:t>&gt; &gt;~12 </a:t>
            </a:r>
            <a:r>
              <a:rPr lang="en-GB" dirty="0" err="1" smtClean="0"/>
              <a:t>lat</a:t>
            </a:r>
            <a:r>
              <a:rPr lang="en-GB" dirty="0"/>
              <a:t> </a:t>
            </a:r>
            <a:r>
              <a:rPr lang="en-GB" dirty="0" err="1" smtClean="0"/>
              <a:t>doswiadczenia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0"/>
          </p:cNvCxnSpPr>
          <p:nvPr/>
        </p:nvCxnSpPr>
        <p:spPr>
          <a:xfrm>
            <a:off x="4739455" y="42614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36761" y="571264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10" y="2127379"/>
            <a:ext cx="4497314" cy="45972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07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665" y="2089204"/>
            <a:ext cx="4572003" cy="46736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44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Streaming system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09" y="2127379"/>
            <a:ext cx="4456021" cy="45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Event-driven </a:t>
            </a:r>
            <a:r>
              <a:rPr lang="en-GB" dirty="0" smtClean="0"/>
              <a:t>services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 err="1" smtClean="0"/>
              <a:t>Odbierz</a:t>
            </a:r>
            <a:r>
              <a:rPr lang="en-GB" dirty="0" smtClean="0"/>
              <a:t> I </a:t>
            </a:r>
            <a:r>
              <a:rPr lang="en-GB" dirty="0" err="1" smtClean="0"/>
              <a:t>zareaguj</a:t>
            </a:r>
            <a:r>
              <a:rPr lang="en-GB" dirty="0" smtClean="0"/>
              <a:t> </a:t>
            </a:r>
            <a:r>
              <a:rPr lang="en-GB" sz="3200" dirty="0" smtClean="0"/>
              <a:t>(</a:t>
            </a:r>
            <a:r>
              <a:rPr lang="en-GB" sz="3200" dirty="0" err="1" smtClean="0"/>
              <a:t>Lub</a:t>
            </a:r>
            <a:r>
              <a:rPr lang="en-GB" sz="3200" dirty="0" smtClean="0"/>
              <a:t> </a:t>
            </a:r>
            <a:r>
              <a:rPr lang="en-GB" sz="3200" dirty="0" err="1" smtClean="0"/>
              <a:t>nie</a:t>
            </a:r>
            <a:r>
              <a:rPr lang="en-GB" sz="3200" dirty="0" smtClean="0"/>
              <a:t>) </a:t>
            </a:r>
            <a:r>
              <a:rPr lang="en-GB" dirty="0" smtClean="0"/>
              <a:t>Na </a:t>
            </a:r>
            <a:r>
              <a:rPr lang="en-GB" dirty="0" err="1" smtClean="0"/>
              <a:t>nadchodzace</a:t>
            </a:r>
            <a:r>
              <a:rPr lang="en-GB" dirty="0" smtClean="0"/>
              <a:t> </a:t>
            </a:r>
            <a:r>
              <a:rPr lang="en-GB" dirty="0" err="1" smtClean="0"/>
              <a:t>zdarzenia</a:t>
            </a:r>
            <a:r>
              <a:rPr lang="en-GB" dirty="0" smtClean="0"/>
              <a:t> </a:t>
            </a:r>
            <a:r>
              <a:rPr lang="en-GB" sz="2800" dirty="0" smtClean="0"/>
              <a:t>(</a:t>
            </a:r>
            <a:r>
              <a:rPr lang="en-GB" sz="2800" dirty="0" err="1" smtClean="0"/>
              <a:t>Fakty</a:t>
            </a:r>
            <a:r>
              <a:rPr lang="en-GB" sz="2800" dirty="0" smtClean="0"/>
              <a:t>)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GB" dirty="0" err="1" smtClean="0"/>
              <a:t>Opublikuj</a:t>
            </a:r>
            <a:r>
              <a:rPr lang="en-GB" dirty="0" smtClean="0"/>
              <a:t> </a:t>
            </a:r>
            <a:r>
              <a:rPr lang="en-GB" dirty="0" err="1" smtClean="0"/>
              <a:t>nowe</a:t>
            </a:r>
            <a:r>
              <a:rPr lang="en-GB" dirty="0" smtClean="0"/>
              <a:t> </a:t>
            </a:r>
            <a:r>
              <a:rPr lang="en-GB" dirty="0" err="1" smtClean="0"/>
              <a:t>Zdarzenia</a:t>
            </a:r>
            <a:r>
              <a:rPr lang="en-GB" dirty="0" smtClean="0"/>
              <a:t> </a:t>
            </a:r>
            <a:r>
              <a:rPr lang="en-GB" sz="2800" dirty="0" smtClean="0"/>
              <a:t>(</a:t>
            </a:r>
            <a:r>
              <a:rPr lang="en-GB" sz="2800" dirty="0" err="1" smtClean="0"/>
              <a:t>fakty</a:t>
            </a:r>
            <a:r>
              <a:rPr lang="en-GB" sz="2800" dirty="0" smtClean="0"/>
              <a:t>)         (</a:t>
            </a:r>
            <a:r>
              <a:rPr lang="en-GB" sz="2800" dirty="0" err="1" smtClean="0"/>
              <a:t>Asynchronicznie</a:t>
            </a:r>
            <a:r>
              <a:rPr lang="en-GB" sz="2800" dirty="0" smtClean="0"/>
              <a:t>) </a:t>
            </a:r>
            <a:r>
              <a:rPr lang="en-GB" dirty="0" err="1" smtClean="0"/>
              <a:t>Dla</a:t>
            </a:r>
            <a:r>
              <a:rPr lang="en-GB" dirty="0" smtClean="0"/>
              <a:t> </a:t>
            </a:r>
            <a:r>
              <a:rPr lang="en-GB" dirty="0" err="1" smtClean="0"/>
              <a:t>Reszty</a:t>
            </a:r>
            <a:r>
              <a:rPr lang="en-GB" dirty="0" smtClean="0"/>
              <a:t> </a:t>
            </a:r>
            <a:r>
              <a:rPr lang="en-GB" dirty="0" err="1" smtClean="0"/>
              <a:t>swiata</a:t>
            </a:r>
            <a:endParaRPr lang="en-GB" dirty="0" smtClean="0"/>
          </a:p>
        </p:txBody>
      </p:sp>
      <p:cxnSp>
        <p:nvCxnSpPr>
          <p:cNvPr id="4" name="Straight Connector 3"/>
          <p:cNvCxnSpPr/>
          <p:nvPr/>
        </p:nvCxnSpPr>
        <p:spPr>
          <a:xfrm>
            <a:off x="9666608" y="256399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400080" y="485156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765176" y="1409252"/>
            <a:ext cx="4528970" cy="6454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76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80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92" y="1222620"/>
            <a:ext cx="6196080" cy="6337577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4500" dirty="0" err="1" smtClean="0"/>
              <a:t>Opublikuj</a:t>
            </a:r>
            <a:r>
              <a:rPr lang="en-GB" sz="4500" dirty="0" smtClean="0"/>
              <a:t> </a:t>
            </a:r>
            <a:r>
              <a:rPr lang="en-GB" sz="4500" dirty="0" err="1" smtClean="0"/>
              <a:t>zdarzenie</a:t>
            </a:r>
            <a:endParaRPr lang="en-GB" sz="4500" dirty="0" smtClean="0"/>
          </a:p>
          <a:p>
            <a:pPr marL="0" indent="0" algn="ctr">
              <a:buNone/>
            </a:pPr>
            <a:r>
              <a:rPr lang="en-GB" sz="4500" dirty="0" err="1" smtClean="0"/>
              <a:t>Dodano</a:t>
            </a:r>
            <a:r>
              <a:rPr lang="en-GB" sz="4500" dirty="0" smtClean="0"/>
              <a:t> </a:t>
            </a:r>
            <a:r>
              <a:rPr lang="en-GB" sz="4500" dirty="0" err="1" smtClean="0"/>
              <a:t>konto</a:t>
            </a:r>
            <a:endParaRPr lang="en-GB" sz="4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3. </a:t>
            </a:r>
          </a:p>
          <a:p>
            <a:pPr marL="0" indent="0" algn="ctr">
              <a:buNone/>
            </a:pPr>
            <a:r>
              <a:rPr lang="en-GB" sz="4500" dirty="0" err="1" smtClean="0"/>
              <a:t>obsluz</a:t>
            </a:r>
            <a:r>
              <a:rPr lang="en-GB" sz="4500" dirty="0" smtClean="0"/>
              <a:t> </a:t>
            </a:r>
            <a:r>
              <a:rPr lang="en-GB" sz="4500" dirty="0" err="1" smtClean="0"/>
              <a:t>zdarzenie</a:t>
            </a:r>
            <a:endParaRPr lang="en-GB" sz="4500" dirty="0" smtClean="0"/>
          </a:p>
          <a:p>
            <a:pPr marL="0" indent="0" algn="ctr">
              <a:buNone/>
            </a:pPr>
            <a:r>
              <a:rPr lang="en-GB" sz="4500" dirty="0" err="1" smtClean="0"/>
              <a:t>Dodano</a:t>
            </a:r>
            <a:r>
              <a:rPr lang="en-GB" sz="4500" dirty="0" smtClean="0"/>
              <a:t> </a:t>
            </a:r>
            <a:r>
              <a:rPr lang="en-GB" sz="4500" dirty="0" err="1" smtClean="0"/>
              <a:t>konto</a:t>
            </a:r>
            <a:endParaRPr lang="en-GB" sz="45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4500" dirty="0" err="1" smtClean="0"/>
              <a:t>Wyswietl</a:t>
            </a:r>
            <a:endParaRPr lang="en-GB" sz="4500" dirty="0" smtClean="0"/>
          </a:p>
          <a:p>
            <a:pPr marL="0" indent="0" algn="ctr">
              <a:buNone/>
            </a:pPr>
            <a:r>
              <a:rPr lang="en-GB" sz="4500" dirty="0" smtClean="0"/>
              <a:t>Dashboard </a:t>
            </a:r>
            <a:r>
              <a:rPr lang="en-GB" sz="4500" dirty="0" err="1" smtClean="0"/>
              <a:t>gosci</a:t>
            </a:r>
            <a:endParaRPr lang="en-GB" sz="45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319746" y="3226595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649186" y="290517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14132" y="630757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103896" y="6216650"/>
            <a:ext cx="1754" cy="301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36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92" y="1209809"/>
            <a:ext cx="6192114" cy="634453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4500" dirty="0" err="1" smtClean="0"/>
              <a:t>Opublikuj</a:t>
            </a:r>
            <a:r>
              <a:rPr lang="en-GB" sz="4500" dirty="0" smtClean="0"/>
              <a:t> </a:t>
            </a:r>
            <a:r>
              <a:rPr lang="en-GB" sz="4500" dirty="0" err="1" smtClean="0"/>
              <a:t>zdarzenie</a:t>
            </a:r>
            <a:endParaRPr lang="en-GB" sz="4500" dirty="0" smtClean="0"/>
          </a:p>
          <a:p>
            <a:pPr marL="0" indent="0" algn="ctr">
              <a:buNone/>
            </a:pPr>
            <a:r>
              <a:rPr lang="en-GB" sz="4500" dirty="0" err="1" smtClean="0"/>
              <a:t>Dodano</a:t>
            </a:r>
            <a:r>
              <a:rPr lang="en-GB" sz="4500" dirty="0" smtClean="0"/>
              <a:t> </a:t>
            </a:r>
            <a:r>
              <a:rPr lang="en-GB" sz="4500" dirty="0" err="1" smtClean="0"/>
              <a:t>konto</a:t>
            </a:r>
            <a:endParaRPr lang="en-GB" sz="4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3. </a:t>
            </a:r>
          </a:p>
          <a:p>
            <a:pPr marL="0" indent="0" algn="ctr">
              <a:buNone/>
            </a:pPr>
            <a:r>
              <a:rPr lang="en-GB" sz="4500" dirty="0" err="1" smtClean="0"/>
              <a:t>Wyswietl</a:t>
            </a:r>
            <a:endParaRPr lang="en-GB" sz="4500" dirty="0" smtClean="0"/>
          </a:p>
          <a:p>
            <a:pPr marL="0" indent="0" algn="ctr">
              <a:buNone/>
            </a:pPr>
            <a:r>
              <a:rPr lang="en-GB" sz="4500" dirty="0" smtClean="0"/>
              <a:t>Dashboard </a:t>
            </a:r>
            <a:r>
              <a:rPr lang="en-GB" sz="4500" dirty="0" err="1" smtClean="0"/>
              <a:t>gosci</a:t>
            </a:r>
            <a:endParaRPr lang="en-GB" sz="45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319746" y="3226595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49186" y="290517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40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4500" dirty="0" err="1" smtClean="0"/>
              <a:t>Opublikuj</a:t>
            </a:r>
            <a:r>
              <a:rPr lang="en-GB" sz="4500" dirty="0" smtClean="0"/>
              <a:t> </a:t>
            </a:r>
            <a:r>
              <a:rPr lang="en-GB" sz="4500" dirty="0" err="1" smtClean="0"/>
              <a:t>zdarzenie</a:t>
            </a:r>
            <a:endParaRPr lang="en-GB" sz="4500" dirty="0" smtClean="0"/>
          </a:p>
          <a:p>
            <a:pPr marL="0" indent="0" algn="ctr">
              <a:buNone/>
            </a:pPr>
            <a:r>
              <a:rPr lang="en-GB" sz="4500" dirty="0" err="1" smtClean="0"/>
              <a:t>Dodano</a:t>
            </a:r>
            <a:r>
              <a:rPr lang="en-GB" sz="4500" dirty="0" smtClean="0"/>
              <a:t> </a:t>
            </a:r>
            <a:r>
              <a:rPr lang="en-GB" sz="4500" dirty="0" err="1" smtClean="0"/>
              <a:t>konto</a:t>
            </a:r>
            <a:endParaRPr lang="en-GB" sz="45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3. </a:t>
            </a:r>
          </a:p>
          <a:p>
            <a:pPr marL="0" indent="0" algn="ctr">
              <a:buNone/>
            </a:pPr>
            <a:r>
              <a:rPr lang="en-GB" sz="4500" dirty="0" err="1" smtClean="0"/>
              <a:t>Wyswietl</a:t>
            </a:r>
            <a:endParaRPr lang="en-GB" sz="4500" dirty="0" smtClean="0"/>
          </a:p>
          <a:p>
            <a:pPr marL="0" indent="0" algn="ctr">
              <a:buNone/>
            </a:pPr>
            <a:r>
              <a:rPr lang="en-GB" sz="4500" dirty="0" smtClean="0"/>
              <a:t>Dashboard </a:t>
            </a:r>
            <a:r>
              <a:rPr lang="en-GB" sz="4500" dirty="0" err="1" smtClean="0"/>
              <a:t>gosci</a:t>
            </a:r>
            <a:endParaRPr lang="en-GB" sz="4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508" y="1204386"/>
            <a:ext cx="6192114" cy="63445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19746" y="3226595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80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4" y="1208452"/>
            <a:ext cx="6192114" cy="634453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4500" dirty="0" err="1" smtClean="0"/>
              <a:t>Opublikuj</a:t>
            </a:r>
            <a:r>
              <a:rPr lang="en-GB" sz="4500" dirty="0" smtClean="0"/>
              <a:t> </a:t>
            </a:r>
            <a:r>
              <a:rPr lang="en-GB" sz="4500" dirty="0" err="1" smtClean="0"/>
              <a:t>zdarzenie</a:t>
            </a:r>
            <a:endParaRPr lang="en-GB" sz="4500" dirty="0" smtClean="0"/>
          </a:p>
          <a:p>
            <a:pPr marL="0" indent="0" algn="ctr">
              <a:buNone/>
            </a:pPr>
            <a:r>
              <a:rPr lang="en-GB" sz="4500" dirty="0" err="1" smtClean="0"/>
              <a:t>Dodano</a:t>
            </a:r>
            <a:r>
              <a:rPr lang="en-GB" sz="4500" dirty="0" smtClean="0"/>
              <a:t> </a:t>
            </a:r>
            <a:r>
              <a:rPr lang="en-GB" sz="4500" dirty="0" err="1" smtClean="0"/>
              <a:t>konto</a:t>
            </a:r>
            <a:endParaRPr lang="en-GB" sz="45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4500" dirty="0" err="1" smtClean="0"/>
              <a:t>obsłuz</a:t>
            </a:r>
            <a:r>
              <a:rPr lang="en-GB" sz="4500" dirty="0" smtClean="0"/>
              <a:t> </a:t>
            </a:r>
            <a:r>
              <a:rPr lang="en-GB" sz="4500" dirty="0" err="1" smtClean="0"/>
              <a:t>zdarzenie</a:t>
            </a:r>
            <a:endParaRPr lang="en-GB" sz="4500" dirty="0" smtClean="0"/>
          </a:p>
          <a:p>
            <a:pPr marL="0" indent="0" algn="ctr">
              <a:buNone/>
            </a:pPr>
            <a:r>
              <a:rPr lang="en-GB" sz="4500" dirty="0" err="1" smtClean="0"/>
              <a:t>Dodano</a:t>
            </a:r>
            <a:r>
              <a:rPr lang="en-GB" sz="4500" dirty="0" smtClean="0"/>
              <a:t> </a:t>
            </a:r>
            <a:r>
              <a:rPr lang="en-GB" sz="4500" dirty="0" err="1" smtClean="0"/>
              <a:t>konto</a:t>
            </a:r>
            <a:endParaRPr lang="en-GB" sz="4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3. </a:t>
            </a:r>
          </a:p>
          <a:p>
            <a:pPr marL="0" indent="0" algn="ctr">
              <a:buNone/>
            </a:pPr>
            <a:r>
              <a:rPr lang="en-GB" sz="4500" dirty="0" err="1" smtClean="0"/>
              <a:t>Wyswietl</a:t>
            </a:r>
            <a:endParaRPr lang="en-GB" sz="4500" dirty="0" smtClean="0"/>
          </a:p>
          <a:p>
            <a:pPr marL="0" indent="0" algn="ctr">
              <a:buNone/>
            </a:pPr>
            <a:r>
              <a:rPr lang="en-GB" sz="4500" dirty="0" smtClean="0"/>
              <a:t>Dashboard </a:t>
            </a:r>
            <a:r>
              <a:rPr lang="en-GB" sz="4500" dirty="0" err="1" smtClean="0"/>
              <a:t>gosci</a:t>
            </a:r>
            <a:endParaRPr lang="en-GB" sz="45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 smtClean="0"/>
              <a:t>odpytywanie</a:t>
            </a:r>
            <a:endParaRPr lang="en-GB" sz="4400" dirty="0"/>
          </a:p>
          <a:p>
            <a:pPr algn="ctr"/>
            <a:r>
              <a:rPr lang="en-GB" sz="4400" dirty="0" err="1" smtClean="0"/>
              <a:t>cykliczne</a:t>
            </a:r>
            <a:endParaRPr lang="en-GB" sz="4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9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4" y="1208452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4500" dirty="0" err="1" smtClean="0"/>
              <a:t>Opublikuj</a:t>
            </a:r>
            <a:r>
              <a:rPr lang="en-GB" sz="4500" dirty="0" smtClean="0"/>
              <a:t> </a:t>
            </a:r>
            <a:r>
              <a:rPr lang="en-GB" sz="4500" dirty="0" err="1" smtClean="0"/>
              <a:t>zdarzenie</a:t>
            </a:r>
            <a:endParaRPr lang="en-GB" sz="4500" dirty="0" smtClean="0"/>
          </a:p>
          <a:p>
            <a:pPr marL="0" indent="0" algn="ctr">
              <a:buNone/>
            </a:pPr>
            <a:r>
              <a:rPr lang="en-GB" sz="4500" dirty="0" err="1" smtClean="0"/>
              <a:t>Dodano</a:t>
            </a:r>
            <a:r>
              <a:rPr lang="en-GB" sz="4500" dirty="0" smtClean="0"/>
              <a:t> </a:t>
            </a:r>
            <a:r>
              <a:rPr lang="en-GB" sz="4500" dirty="0" err="1" smtClean="0"/>
              <a:t>konto</a:t>
            </a:r>
            <a:endParaRPr lang="en-GB" sz="45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4500" dirty="0" err="1" smtClean="0"/>
              <a:t>obsluz</a:t>
            </a:r>
            <a:r>
              <a:rPr lang="en-GB" sz="4500" dirty="0" smtClean="0"/>
              <a:t> </a:t>
            </a:r>
            <a:r>
              <a:rPr lang="en-GB" sz="4500" dirty="0" err="1" smtClean="0"/>
              <a:t>zdarzenie</a:t>
            </a:r>
            <a:endParaRPr lang="en-GB" sz="4500" dirty="0" smtClean="0"/>
          </a:p>
          <a:p>
            <a:pPr marL="0" indent="0" algn="ctr">
              <a:buNone/>
            </a:pPr>
            <a:r>
              <a:rPr lang="en-GB" sz="4500" dirty="0" err="1" smtClean="0"/>
              <a:t>Dodano</a:t>
            </a:r>
            <a:r>
              <a:rPr lang="en-GB" sz="4500" dirty="0" smtClean="0"/>
              <a:t> </a:t>
            </a:r>
            <a:r>
              <a:rPr lang="en-GB" sz="4500" dirty="0" err="1" smtClean="0"/>
              <a:t>konto</a:t>
            </a:r>
            <a:endParaRPr lang="en-GB" sz="4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705121" y="2548183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3. </a:t>
            </a:r>
          </a:p>
          <a:p>
            <a:pPr marL="0" indent="0" algn="ctr">
              <a:buNone/>
            </a:pPr>
            <a:r>
              <a:rPr lang="en-GB" sz="4500" dirty="0" err="1" smtClean="0"/>
              <a:t>Wyswietl</a:t>
            </a:r>
            <a:endParaRPr lang="en-GB" sz="4500" dirty="0" smtClean="0"/>
          </a:p>
          <a:p>
            <a:pPr marL="0" indent="0" algn="ctr">
              <a:buNone/>
            </a:pPr>
            <a:r>
              <a:rPr lang="en-GB" sz="4500" dirty="0" smtClean="0"/>
              <a:t>Dashboard </a:t>
            </a:r>
            <a:r>
              <a:rPr lang="en-GB" sz="4500" dirty="0" err="1" smtClean="0"/>
              <a:t>gosci</a:t>
            </a:r>
            <a:endParaRPr lang="en-GB" sz="45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smtClean="0"/>
              <a:t>Long</a:t>
            </a:r>
            <a:br>
              <a:rPr lang="en-GB" sz="4400" dirty="0" smtClean="0"/>
            </a:br>
            <a:r>
              <a:rPr lang="en-GB" sz="4400" dirty="0" smtClean="0"/>
              <a:t>polling</a:t>
            </a:r>
            <a:endParaRPr lang="en-GB" sz="4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19746" y="3226595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649186" y="290517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14132" y="630757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7103896" y="6216650"/>
            <a:ext cx="1754" cy="301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69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452">
            <a:off x="4594409" y="778142"/>
            <a:ext cx="3003181" cy="44837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838200" y="5532437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smtClean="0"/>
              <a:t>Event-Driven Design</a:t>
            </a:r>
            <a:endParaRPr lang="en-GB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0666" y="1698979"/>
            <a:ext cx="360594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 smtClean="0"/>
              <a:t>Blaski</a:t>
            </a:r>
            <a:endParaRPr lang="en-GB" dirty="0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7788629" y="2435753"/>
            <a:ext cx="360594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 err="1" smtClean="0"/>
              <a:t>cienie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31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7" y="1208455"/>
            <a:ext cx="6192114" cy="634453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4500" dirty="0" err="1" smtClean="0"/>
              <a:t>Opublikuj</a:t>
            </a:r>
            <a:r>
              <a:rPr lang="en-GB" sz="4500" dirty="0" smtClean="0"/>
              <a:t> </a:t>
            </a:r>
            <a:r>
              <a:rPr lang="en-GB" sz="4500" dirty="0" err="1" smtClean="0"/>
              <a:t>zdarzenie</a:t>
            </a:r>
            <a:endParaRPr lang="en-GB" sz="4500" dirty="0" smtClean="0"/>
          </a:p>
          <a:p>
            <a:pPr marL="0" indent="0" algn="ctr">
              <a:buNone/>
            </a:pPr>
            <a:r>
              <a:rPr lang="en-GB" sz="4500" dirty="0" err="1" smtClean="0"/>
              <a:t>Dodano</a:t>
            </a:r>
            <a:r>
              <a:rPr lang="en-GB" sz="4500" dirty="0" smtClean="0"/>
              <a:t> </a:t>
            </a:r>
            <a:r>
              <a:rPr lang="en-GB" sz="4500" dirty="0" err="1" smtClean="0"/>
              <a:t>konto</a:t>
            </a:r>
            <a:endParaRPr lang="en-GB" sz="45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 smtClean="0"/>
              <a:t>Odpytywanie</a:t>
            </a:r>
            <a:r>
              <a:rPr lang="en-GB" sz="4400" dirty="0" smtClean="0"/>
              <a:t/>
            </a:r>
            <a:br>
              <a:rPr lang="en-GB" sz="4400" dirty="0" smtClean="0"/>
            </a:br>
            <a:r>
              <a:rPr lang="en-GB" sz="4400" dirty="0" err="1" smtClean="0"/>
              <a:t>modelu</a:t>
            </a:r>
            <a:r>
              <a:rPr lang="en-GB" sz="4400" dirty="0" smtClean="0"/>
              <a:t> </a:t>
            </a:r>
            <a:r>
              <a:rPr lang="en-GB" sz="4400" dirty="0" err="1" smtClean="0"/>
              <a:t>zapisu</a:t>
            </a:r>
            <a:endParaRPr lang="en-GB" sz="4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4500" dirty="0" err="1" smtClean="0"/>
              <a:t>obsluz</a:t>
            </a:r>
            <a:r>
              <a:rPr lang="en-GB" sz="4500" dirty="0" smtClean="0"/>
              <a:t> </a:t>
            </a:r>
            <a:r>
              <a:rPr lang="en-GB" sz="4500" dirty="0" err="1" smtClean="0"/>
              <a:t>zdarzenie</a:t>
            </a:r>
            <a:endParaRPr lang="en-GB" sz="4500" dirty="0" smtClean="0"/>
          </a:p>
          <a:p>
            <a:pPr marL="0" indent="0" algn="ctr">
              <a:buNone/>
            </a:pPr>
            <a:r>
              <a:rPr lang="en-GB" sz="4500" dirty="0" err="1" smtClean="0"/>
              <a:t>Dodano</a:t>
            </a:r>
            <a:r>
              <a:rPr lang="en-GB" sz="4500" dirty="0" smtClean="0"/>
              <a:t> </a:t>
            </a:r>
            <a:r>
              <a:rPr lang="en-GB" sz="4500" dirty="0" err="1" smtClean="0"/>
              <a:t>konto</a:t>
            </a:r>
            <a:endParaRPr lang="en-GB" sz="45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399324" y="2534018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3. </a:t>
            </a:r>
          </a:p>
          <a:p>
            <a:pPr marL="0" indent="0" algn="ctr">
              <a:buNone/>
            </a:pPr>
            <a:r>
              <a:rPr lang="en-GB" sz="4500" dirty="0" err="1" smtClean="0"/>
              <a:t>Pobierz</a:t>
            </a:r>
            <a:r>
              <a:rPr lang="en-GB" sz="4500" dirty="0" smtClean="0"/>
              <a:t> </a:t>
            </a:r>
            <a:r>
              <a:rPr lang="en-GB" sz="4500" dirty="0" err="1" smtClean="0"/>
              <a:t>dane</a:t>
            </a:r>
            <a:endParaRPr lang="en-GB" sz="4500" dirty="0"/>
          </a:p>
          <a:p>
            <a:pPr marL="0" indent="0" algn="ctr">
              <a:buNone/>
            </a:pPr>
            <a:r>
              <a:rPr lang="en-GB" sz="4500" dirty="0" err="1" smtClean="0"/>
              <a:t>goscia</a:t>
            </a:r>
            <a:endParaRPr lang="en-GB" sz="45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532003" y="320374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814132" y="630757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7103896" y="6216650"/>
            <a:ext cx="1754" cy="301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99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Eventual Consistency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267" y="1208454"/>
            <a:ext cx="6192114" cy="634453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295106" y="3313064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37300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4500" dirty="0" err="1" smtClean="0"/>
              <a:t>Opublikuj</a:t>
            </a:r>
            <a:r>
              <a:rPr lang="en-GB" sz="4500" dirty="0" smtClean="0"/>
              <a:t> </a:t>
            </a:r>
            <a:r>
              <a:rPr lang="en-GB" sz="4500" dirty="0" err="1" smtClean="0"/>
              <a:t>zdarzenie</a:t>
            </a:r>
            <a:endParaRPr lang="en-GB" sz="4500" dirty="0" smtClean="0"/>
          </a:p>
          <a:p>
            <a:pPr marL="0" indent="0" algn="ctr">
              <a:buNone/>
            </a:pPr>
            <a:r>
              <a:rPr lang="en-GB" sz="4500" dirty="0" err="1" smtClean="0"/>
              <a:t>Dodano</a:t>
            </a:r>
            <a:r>
              <a:rPr lang="en-GB" sz="4500" dirty="0" smtClean="0"/>
              <a:t> </a:t>
            </a:r>
            <a:r>
              <a:rPr lang="en-GB" sz="4500" dirty="0" err="1" smtClean="0"/>
              <a:t>konto</a:t>
            </a:r>
            <a:endParaRPr lang="en-GB" sz="45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44392" y="5810359"/>
            <a:ext cx="2345166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3. </a:t>
            </a:r>
          </a:p>
          <a:p>
            <a:pPr marL="0" indent="0" algn="ctr">
              <a:buNone/>
            </a:pPr>
            <a:r>
              <a:rPr lang="en-GB" sz="4500" dirty="0" err="1" smtClean="0"/>
              <a:t>obsluz</a:t>
            </a:r>
            <a:r>
              <a:rPr lang="en-GB" sz="4500" dirty="0" smtClean="0"/>
              <a:t> </a:t>
            </a:r>
            <a:r>
              <a:rPr lang="en-GB" sz="4500" dirty="0" err="1" smtClean="0"/>
              <a:t>zdarzenie</a:t>
            </a:r>
            <a:endParaRPr lang="en-GB" sz="4500" dirty="0" smtClean="0"/>
          </a:p>
          <a:p>
            <a:pPr marL="0" indent="0" algn="ctr">
              <a:buNone/>
            </a:pPr>
            <a:r>
              <a:rPr lang="en-GB" sz="4500" dirty="0" err="1" smtClean="0"/>
              <a:t>Dodano</a:t>
            </a:r>
            <a:r>
              <a:rPr lang="en-GB" sz="4500" dirty="0" smtClean="0"/>
              <a:t> </a:t>
            </a:r>
            <a:r>
              <a:rPr lang="en-GB" sz="4500" dirty="0" err="1" smtClean="0"/>
              <a:t>konto</a:t>
            </a:r>
            <a:endParaRPr lang="en-GB" sz="45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782009" y="1473798"/>
            <a:ext cx="4512137" cy="7401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smtClean="0"/>
              <a:t>Web</a:t>
            </a:r>
            <a:br>
              <a:rPr lang="en-GB" sz="4400" dirty="0" smtClean="0"/>
            </a:br>
            <a:r>
              <a:rPr lang="en-GB" sz="4400" dirty="0" smtClean="0"/>
              <a:t>sockets</a:t>
            </a:r>
            <a:endParaRPr lang="en-GB" sz="4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5562053" y="2702882"/>
            <a:ext cx="2704264" cy="1047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4. </a:t>
            </a:r>
          </a:p>
          <a:p>
            <a:pPr marL="0" indent="0" algn="ctr">
              <a:buNone/>
            </a:pPr>
            <a:r>
              <a:rPr lang="en-GB" sz="5500" dirty="0" err="1"/>
              <a:t>Poinformuj</a:t>
            </a:r>
            <a:r>
              <a:rPr lang="en-GB" sz="5500" dirty="0"/>
              <a:t> </a:t>
            </a:r>
            <a:r>
              <a:rPr lang="en-GB" sz="5500" dirty="0" err="1"/>
              <a:t>Klienta</a:t>
            </a:r>
            <a:endParaRPr lang="en-GB" sz="5500" dirty="0" smtClean="0"/>
          </a:p>
          <a:p>
            <a:pPr marL="0" indent="0" algn="ctr">
              <a:buNone/>
            </a:pPr>
            <a:r>
              <a:rPr lang="en-GB" sz="5500" dirty="0" smtClean="0"/>
              <a:t>o </a:t>
            </a:r>
            <a:r>
              <a:rPr lang="en-GB" sz="5500" dirty="0" err="1" smtClean="0"/>
              <a:t>dodaniu</a:t>
            </a:r>
            <a:r>
              <a:rPr lang="en-GB" sz="5500" dirty="0" smtClean="0"/>
              <a:t> </a:t>
            </a:r>
            <a:r>
              <a:rPr lang="en-GB" sz="5500" dirty="0" err="1" smtClean="0"/>
              <a:t>konta</a:t>
            </a:r>
            <a:endParaRPr lang="en-GB" sz="55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814132" y="6307570"/>
            <a:ext cx="71244" cy="864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103896" y="6216650"/>
            <a:ext cx="1754" cy="301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86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Causal Consistency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8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Causal </a:t>
            </a:r>
            <a:r>
              <a:rPr lang="en-GB" dirty="0"/>
              <a:t>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1767982" y="2495483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Zaktualizuj</a:t>
            </a:r>
            <a:r>
              <a:rPr lang="en-GB" sz="3600" dirty="0" smtClean="0"/>
              <a:t> </a:t>
            </a: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 smtClean="0"/>
              <a:t>4.</a:t>
            </a:r>
          </a:p>
          <a:p>
            <a:pPr marL="0" indent="0" algn="ctr">
              <a:buNone/>
            </a:pPr>
            <a:r>
              <a:rPr lang="en-GB" sz="7200" dirty="0" err="1" smtClean="0"/>
              <a:t>zakutalizowano</a:t>
            </a:r>
            <a:r>
              <a:rPr lang="en-GB" sz="7200" dirty="0" smtClean="0"/>
              <a:t> </a:t>
            </a:r>
          </a:p>
          <a:p>
            <a:pPr marL="0" indent="0" algn="ctr">
              <a:buNone/>
            </a:pPr>
            <a:r>
              <a:rPr lang="en-GB" sz="7200" dirty="0" err="1" smtClean="0"/>
              <a:t>konto</a:t>
            </a:r>
            <a:endParaRPr lang="en-GB" sz="7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18371" y="345138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 smtClean="0"/>
              <a:t>3.</a:t>
            </a:r>
          </a:p>
          <a:p>
            <a:pPr marL="0" indent="0" algn="ctr">
              <a:buNone/>
            </a:pPr>
            <a:r>
              <a:rPr lang="en-GB" sz="1900" dirty="0" err="1" smtClean="0"/>
              <a:t>Dodano</a:t>
            </a:r>
            <a:r>
              <a:rPr lang="en-GB" sz="1900" dirty="0" smtClean="0"/>
              <a:t> </a:t>
            </a:r>
          </a:p>
          <a:p>
            <a:pPr marL="0" indent="0" algn="ctr">
              <a:buNone/>
            </a:pPr>
            <a:r>
              <a:rPr lang="en-GB" sz="1900" dirty="0" err="1" smtClean="0"/>
              <a:t>konto</a:t>
            </a:r>
            <a:endParaRPr lang="en-GB" sz="19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40056" y="4011521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</a:t>
            </a:r>
            <a:r>
              <a:rPr lang="en-GB" sz="13200" dirty="0" smtClean="0"/>
              <a:t>.</a:t>
            </a:r>
          </a:p>
          <a:p>
            <a:pPr marL="0" indent="0" algn="ctr">
              <a:buNone/>
            </a:pPr>
            <a:r>
              <a:rPr lang="en-GB" sz="7200" dirty="0" err="1" smtClean="0"/>
              <a:t>zakutalizowano</a:t>
            </a:r>
            <a:r>
              <a:rPr lang="en-GB" sz="7200" dirty="0" smtClean="0"/>
              <a:t> </a:t>
            </a:r>
          </a:p>
          <a:p>
            <a:pPr marL="0" indent="0" algn="ctr">
              <a:buNone/>
            </a:pPr>
            <a:r>
              <a:rPr lang="en-GB" sz="7200" dirty="0" err="1" smtClean="0"/>
              <a:t>konto</a:t>
            </a:r>
            <a:endParaRPr lang="en-GB" sz="7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996057" y="556651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 smtClean="0"/>
              <a:t>6.</a:t>
            </a:r>
          </a:p>
          <a:p>
            <a:pPr marL="0" indent="0" algn="ctr">
              <a:buNone/>
            </a:pPr>
            <a:r>
              <a:rPr lang="en-GB" sz="1900" dirty="0" err="1" smtClean="0"/>
              <a:t>Dodano</a:t>
            </a:r>
            <a:r>
              <a:rPr lang="en-GB" sz="1900" dirty="0" smtClean="0"/>
              <a:t> </a:t>
            </a:r>
          </a:p>
          <a:p>
            <a:pPr marL="0" indent="0" algn="ctr">
              <a:buNone/>
            </a:pPr>
            <a:r>
              <a:rPr lang="en-GB" sz="1900" dirty="0" err="1" smtClean="0"/>
              <a:t>konto</a:t>
            </a:r>
            <a:endParaRPr lang="en-GB" sz="19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08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Causal </a:t>
            </a:r>
            <a:r>
              <a:rPr lang="en-GB" dirty="0"/>
              <a:t>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1767982" y="2495483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Zaktualizuj</a:t>
            </a:r>
            <a:r>
              <a:rPr lang="en-GB" sz="3600" dirty="0" smtClean="0"/>
              <a:t> </a:t>
            </a: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 smtClean="0"/>
              <a:t>4.</a:t>
            </a:r>
          </a:p>
          <a:p>
            <a:pPr marL="0" indent="0" algn="ctr">
              <a:buNone/>
            </a:pPr>
            <a:r>
              <a:rPr lang="en-GB" sz="7200" dirty="0" err="1" smtClean="0"/>
              <a:t>zakutalizowano</a:t>
            </a:r>
            <a:r>
              <a:rPr lang="en-GB" sz="7200" dirty="0" smtClean="0"/>
              <a:t> </a:t>
            </a:r>
          </a:p>
          <a:p>
            <a:pPr marL="0" indent="0" algn="ctr">
              <a:buNone/>
            </a:pPr>
            <a:r>
              <a:rPr lang="en-GB" sz="7200" dirty="0" err="1" smtClean="0"/>
              <a:t>konto</a:t>
            </a:r>
            <a:endParaRPr lang="en-GB" sz="7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18371" y="345138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 smtClean="0"/>
              <a:t>3.</a:t>
            </a:r>
          </a:p>
          <a:p>
            <a:pPr marL="0" indent="0" algn="ctr">
              <a:buNone/>
            </a:pPr>
            <a:r>
              <a:rPr lang="en-GB" sz="1900" dirty="0" err="1" smtClean="0"/>
              <a:t>Dodano</a:t>
            </a:r>
            <a:r>
              <a:rPr lang="en-GB" sz="1900" dirty="0" smtClean="0"/>
              <a:t> </a:t>
            </a:r>
          </a:p>
          <a:p>
            <a:pPr marL="0" indent="0" algn="ctr">
              <a:buNone/>
            </a:pPr>
            <a:r>
              <a:rPr lang="en-GB" sz="1900" dirty="0" err="1" smtClean="0"/>
              <a:t>konto</a:t>
            </a:r>
            <a:endParaRPr lang="en-GB" sz="19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40056" y="4011521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</a:t>
            </a:r>
            <a:r>
              <a:rPr lang="en-GB" sz="13200" dirty="0" smtClean="0"/>
              <a:t>.</a:t>
            </a:r>
          </a:p>
          <a:p>
            <a:pPr marL="0" indent="0" algn="ctr">
              <a:buNone/>
            </a:pPr>
            <a:r>
              <a:rPr lang="en-GB" sz="7200" dirty="0" err="1" smtClean="0"/>
              <a:t>zakutalizowano</a:t>
            </a:r>
            <a:r>
              <a:rPr lang="en-GB" sz="7200" dirty="0" smtClean="0"/>
              <a:t> </a:t>
            </a:r>
          </a:p>
          <a:p>
            <a:pPr marL="0" indent="0" algn="ctr">
              <a:buNone/>
            </a:pPr>
            <a:r>
              <a:rPr lang="en-GB" sz="7200" dirty="0" err="1" smtClean="0"/>
              <a:t>konto</a:t>
            </a:r>
            <a:endParaRPr lang="en-GB" sz="7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996057" y="556651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 smtClean="0"/>
              <a:t>6.</a:t>
            </a:r>
          </a:p>
          <a:p>
            <a:pPr marL="0" indent="0" algn="ctr">
              <a:buNone/>
            </a:pPr>
            <a:r>
              <a:rPr lang="en-GB" sz="1900" dirty="0" err="1" smtClean="0"/>
              <a:t>Dodano</a:t>
            </a:r>
            <a:r>
              <a:rPr lang="en-GB" sz="1900" dirty="0" smtClean="0"/>
              <a:t> </a:t>
            </a:r>
          </a:p>
          <a:p>
            <a:pPr marL="0" indent="0" algn="ctr">
              <a:buNone/>
            </a:pPr>
            <a:r>
              <a:rPr lang="en-GB" sz="1900" dirty="0" err="1" smtClean="0"/>
              <a:t>konto</a:t>
            </a:r>
            <a:endParaRPr lang="en-GB" sz="1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005" y="3424522"/>
            <a:ext cx="2467138" cy="2062198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19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Streaming system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466" y="2569186"/>
            <a:ext cx="5930456" cy="26900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466" y="2334913"/>
            <a:ext cx="5965968" cy="33824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106" y="5518133"/>
            <a:ext cx="2497723" cy="1201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101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Streaming system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294" y="2391904"/>
            <a:ext cx="5948212" cy="33381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106" y="5518133"/>
            <a:ext cx="2497723" cy="1201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916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Causal </a:t>
            </a:r>
            <a:r>
              <a:rPr lang="en-GB" dirty="0"/>
              <a:t>Consistency</a:t>
            </a:r>
          </a:p>
        </p:txBody>
      </p:sp>
      <p:sp>
        <p:nvSpPr>
          <p:cNvPr id="3" name="Rectangle 2"/>
          <p:cNvSpPr/>
          <p:nvPr/>
        </p:nvSpPr>
        <p:spPr>
          <a:xfrm rot="221408">
            <a:off x="3940601" y="5881279"/>
            <a:ext cx="431079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pl-PL" dirty="0"/>
              <a:t>zdj. ilustracyjne Aneta Zurek / Polska Press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919">
            <a:off x="2990460" y="2023883"/>
            <a:ext cx="6211078" cy="3830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34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Causal </a:t>
            </a:r>
            <a:r>
              <a:rPr lang="en-GB" dirty="0"/>
              <a:t>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1767982" y="2495483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Zaktualizuj</a:t>
            </a:r>
            <a:r>
              <a:rPr lang="en-GB" sz="3600" dirty="0" smtClean="0"/>
              <a:t> </a:t>
            </a: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 smtClean="0"/>
              <a:t>4.</a:t>
            </a:r>
          </a:p>
          <a:p>
            <a:pPr marL="0" indent="0" algn="ctr">
              <a:buNone/>
            </a:pPr>
            <a:r>
              <a:rPr lang="en-GB" sz="7200" dirty="0" err="1" smtClean="0"/>
              <a:t>zakutalizowano</a:t>
            </a:r>
            <a:r>
              <a:rPr lang="en-GB" sz="7200" dirty="0" smtClean="0"/>
              <a:t> </a:t>
            </a:r>
          </a:p>
          <a:p>
            <a:pPr marL="0" indent="0" algn="ctr">
              <a:buNone/>
            </a:pPr>
            <a:r>
              <a:rPr lang="en-GB" sz="7200" dirty="0" err="1" smtClean="0"/>
              <a:t>konto</a:t>
            </a:r>
            <a:endParaRPr lang="en-GB" sz="7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18371" y="345138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 smtClean="0"/>
              <a:t>3.</a:t>
            </a:r>
          </a:p>
          <a:p>
            <a:pPr marL="0" indent="0" algn="ctr">
              <a:buNone/>
            </a:pPr>
            <a:r>
              <a:rPr lang="en-GB" sz="1900" dirty="0" err="1" smtClean="0"/>
              <a:t>Dodano</a:t>
            </a:r>
            <a:r>
              <a:rPr lang="en-GB" sz="1900" dirty="0" smtClean="0"/>
              <a:t> </a:t>
            </a:r>
          </a:p>
          <a:p>
            <a:pPr marL="0" indent="0" algn="ctr">
              <a:buNone/>
            </a:pPr>
            <a:r>
              <a:rPr lang="en-GB" sz="1900" dirty="0" err="1" smtClean="0"/>
              <a:t>konto</a:t>
            </a:r>
            <a:endParaRPr lang="en-GB" sz="19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40056" y="4011521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</a:t>
            </a:r>
            <a:r>
              <a:rPr lang="en-GB" sz="13200" dirty="0" smtClean="0"/>
              <a:t>.</a:t>
            </a:r>
          </a:p>
          <a:p>
            <a:pPr marL="0" indent="0" algn="ctr">
              <a:buNone/>
            </a:pPr>
            <a:r>
              <a:rPr lang="en-GB" sz="7200" dirty="0" err="1" smtClean="0"/>
              <a:t>zakutalizowano</a:t>
            </a:r>
            <a:r>
              <a:rPr lang="en-GB" sz="7200" dirty="0" smtClean="0"/>
              <a:t> </a:t>
            </a:r>
          </a:p>
          <a:p>
            <a:pPr marL="0" indent="0" algn="ctr">
              <a:buNone/>
            </a:pPr>
            <a:r>
              <a:rPr lang="en-GB" sz="7200" dirty="0" err="1" smtClean="0"/>
              <a:t>konto</a:t>
            </a:r>
            <a:endParaRPr lang="en-GB" sz="7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996057" y="556651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 smtClean="0"/>
              <a:t>6.</a:t>
            </a:r>
          </a:p>
          <a:p>
            <a:pPr marL="0" indent="0" algn="ctr">
              <a:buNone/>
            </a:pPr>
            <a:r>
              <a:rPr lang="en-GB" sz="1900" dirty="0" err="1" smtClean="0"/>
              <a:t>Dodano</a:t>
            </a:r>
            <a:r>
              <a:rPr lang="en-GB" sz="1900" dirty="0" smtClean="0"/>
              <a:t> </a:t>
            </a:r>
          </a:p>
          <a:p>
            <a:pPr marL="0" indent="0" algn="ctr">
              <a:buNone/>
            </a:pPr>
            <a:r>
              <a:rPr lang="en-GB" sz="1900" dirty="0" err="1" smtClean="0"/>
              <a:t>konto</a:t>
            </a:r>
            <a:endParaRPr lang="en-GB" sz="19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smtClean="0"/>
              <a:t>Back</a:t>
            </a:r>
          </a:p>
          <a:p>
            <a:pPr algn="ctr"/>
            <a:r>
              <a:rPr lang="en-GB" sz="4400" dirty="0" smtClean="0"/>
              <a:t>pressure</a:t>
            </a:r>
            <a:endParaRPr lang="en-GB" sz="4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5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Causal </a:t>
            </a:r>
            <a:r>
              <a:rPr lang="en-GB" dirty="0"/>
              <a:t>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1767982" y="2495483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Zaktualizuj</a:t>
            </a:r>
            <a:r>
              <a:rPr lang="en-GB" sz="3600" dirty="0" smtClean="0"/>
              <a:t> </a:t>
            </a: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 smtClean="0"/>
              <a:t>4.</a:t>
            </a:r>
          </a:p>
          <a:p>
            <a:pPr marL="0" indent="0" algn="ctr">
              <a:buNone/>
            </a:pPr>
            <a:r>
              <a:rPr lang="en-GB" sz="7200" dirty="0" err="1" smtClean="0"/>
              <a:t>zakutalizowano</a:t>
            </a:r>
            <a:r>
              <a:rPr lang="en-GB" sz="7200" dirty="0" smtClean="0"/>
              <a:t> </a:t>
            </a:r>
          </a:p>
          <a:p>
            <a:pPr marL="0" indent="0" algn="ctr">
              <a:buNone/>
            </a:pPr>
            <a:r>
              <a:rPr lang="en-GB" sz="7200" dirty="0" err="1" smtClean="0"/>
              <a:t>konto</a:t>
            </a:r>
            <a:endParaRPr lang="en-GB" sz="7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18371" y="345138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 smtClean="0"/>
              <a:t>3.</a:t>
            </a:r>
          </a:p>
          <a:p>
            <a:pPr marL="0" indent="0" algn="ctr">
              <a:buNone/>
            </a:pPr>
            <a:r>
              <a:rPr lang="en-GB" sz="1900" dirty="0" err="1" smtClean="0"/>
              <a:t>Dodano</a:t>
            </a:r>
            <a:r>
              <a:rPr lang="en-GB" sz="1900" dirty="0" smtClean="0"/>
              <a:t> </a:t>
            </a:r>
          </a:p>
          <a:p>
            <a:pPr marL="0" indent="0" algn="ctr">
              <a:buNone/>
            </a:pPr>
            <a:r>
              <a:rPr lang="en-GB" sz="1900" dirty="0" err="1" smtClean="0"/>
              <a:t>konto</a:t>
            </a:r>
            <a:endParaRPr lang="en-GB" sz="19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40056" y="4011521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</a:t>
            </a:r>
            <a:r>
              <a:rPr lang="en-GB" sz="13200" dirty="0" smtClean="0"/>
              <a:t>.</a:t>
            </a:r>
          </a:p>
          <a:p>
            <a:pPr marL="0" indent="0" algn="ctr">
              <a:buNone/>
            </a:pPr>
            <a:r>
              <a:rPr lang="en-GB" sz="7200" dirty="0" err="1" smtClean="0"/>
              <a:t>zakutalizowano</a:t>
            </a:r>
            <a:r>
              <a:rPr lang="en-GB" sz="7200" dirty="0" smtClean="0"/>
              <a:t> </a:t>
            </a:r>
          </a:p>
          <a:p>
            <a:pPr marL="0" indent="0" algn="ctr">
              <a:buNone/>
            </a:pPr>
            <a:r>
              <a:rPr lang="en-GB" sz="7200" dirty="0" err="1" smtClean="0"/>
              <a:t>konto</a:t>
            </a:r>
            <a:endParaRPr lang="en-GB" sz="7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996057" y="556651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 smtClean="0"/>
              <a:t>6.</a:t>
            </a:r>
          </a:p>
          <a:p>
            <a:pPr marL="0" indent="0" algn="ctr">
              <a:buNone/>
            </a:pPr>
            <a:r>
              <a:rPr lang="en-GB" sz="1900" dirty="0" err="1" smtClean="0"/>
              <a:t>Dodano</a:t>
            </a:r>
            <a:r>
              <a:rPr lang="en-GB" sz="1900" dirty="0" smtClean="0"/>
              <a:t> </a:t>
            </a:r>
          </a:p>
          <a:p>
            <a:pPr marL="0" indent="0" algn="ctr">
              <a:buNone/>
            </a:pPr>
            <a:r>
              <a:rPr lang="en-GB" sz="1900" dirty="0" err="1" smtClean="0"/>
              <a:t>konto</a:t>
            </a:r>
            <a:endParaRPr lang="en-GB" sz="19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 smtClean="0"/>
              <a:t>Strzal</a:t>
            </a:r>
            <a:endParaRPr lang="en-GB" sz="4400" dirty="0" smtClean="0"/>
          </a:p>
          <a:p>
            <a:pPr algn="ctr"/>
            <a:r>
              <a:rPr lang="en-GB" sz="4400" dirty="0" smtClean="0"/>
              <a:t>Do </a:t>
            </a:r>
            <a:r>
              <a:rPr lang="en-GB" sz="4400" dirty="0" err="1" smtClean="0"/>
              <a:t>publishera</a:t>
            </a:r>
            <a:endParaRPr lang="en-GB" sz="4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066099" y="2989989"/>
            <a:ext cx="196261" cy="19517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02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2871680" y="2802710"/>
            <a:ext cx="5571083" cy="3614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en-GB" dirty="0" err="1" smtClean="0"/>
              <a:t>Opis</a:t>
            </a:r>
            <a:r>
              <a:rPr lang="en-GB" dirty="0"/>
              <a:t> </a:t>
            </a:r>
            <a:r>
              <a:rPr lang="en-GB" dirty="0" err="1" smtClean="0"/>
              <a:t>problemu</a:t>
            </a:r>
            <a:r>
              <a:rPr lang="en-GB" dirty="0" smtClean="0"/>
              <a:t>/</a:t>
            </a:r>
            <a:r>
              <a:rPr lang="en-GB" dirty="0" err="1" smtClean="0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685" y="18565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System do </a:t>
            </a:r>
            <a:r>
              <a:rPr lang="en-GB" dirty="0" err="1" smtClean="0"/>
              <a:t>rezerwacji</a:t>
            </a:r>
            <a:r>
              <a:rPr lang="en-GB" dirty="0" smtClean="0"/>
              <a:t> </a:t>
            </a:r>
            <a:r>
              <a:rPr lang="en-GB" dirty="0" err="1" smtClean="0"/>
              <a:t>biletow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wydarzenia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59695" y="179311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 smtClean="0"/>
              <a:t>Kolejnosc</a:t>
            </a:r>
            <a:r>
              <a:rPr lang="en-GB" dirty="0" smtClean="0"/>
              <a:t> </a:t>
            </a:r>
            <a:r>
              <a:rPr lang="en-GB" dirty="0" err="1" smtClean="0"/>
              <a:t>zdarzen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794">
            <a:off x="3108271" y="2332730"/>
            <a:ext cx="6362302" cy="3601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5615940" y="579839"/>
            <a:ext cx="129540" cy="12882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755380" y="579838"/>
            <a:ext cx="129540" cy="12882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02694" y="579838"/>
            <a:ext cx="129540" cy="12882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93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Causal </a:t>
            </a:r>
            <a:r>
              <a:rPr lang="en-GB" dirty="0"/>
              <a:t>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943" y="657951"/>
            <a:ext cx="6192114" cy="634453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635536" y="1332665"/>
            <a:ext cx="4920927" cy="1196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1767982" y="2495483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83304" y="2552530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Zaktualizuj</a:t>
            </a:r>
            <a:r>
              <a:rPr lang="en-GB" sz="3600" dirty="0" smtClean="0"/>
              <a:t> </a:t>
            </a: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90193" y="5426556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 smtClean="0"/>
              <a:t>4.</a:t>
            </a:r>
          </a:p>
          <a:p>
            <a:pPr marL="0" indent="0" algn="ctr">
              <a:buNone/>
            </a:pPr>
            <a:r>
              <a:rPr lang="en-GB" sz="7200" dirty="0" err="1" smtClean="0"/>
              <a:t>zakutalizowano</a:t>
            </a:r>
            <a:r>
              <a:rPr lang="en-GB" sz="7200" dirty="0" smtClean="0"/>
              <a:t> </a:t>
            </a:r>
          </a:p>
          <a:p>
            <a:pPr marL="0" indent="0" algn="ctr">
              <a:buNone/>
            </a:pPr>
            <a:r>
              <a:rPr lang="en-GB" sz="7200" dirty="0" err="1" smtClean="0"/>
              <a:t>konto</a:t>
            </a:r>
            <a:endParaRPr lang="en-GB" sz="72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18371" y="345138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 smtClean="0"/>
              <a:t>3.</a:t>
            </a:r>
          </a:p>
          <a:p>
            <a:pPr marL="0" indent="0" algn="ctr">
              <a:buNone/>
            </a:pPr>
            <a:r>
              <a:rPr lang="en-GB" sz="1900" dirty="0" err="1" smtClean="0"/>
              <a:t>Dodano</a:t>
            </a:r>
            <a:r>
              <a:rPr lang="en-GB" sz="1900" dirty="0" smtClean="0"/>
              <a:t> </a:t>
            </a:r>
          </a:p>
          <a:p>
            <a:pPr marL="0" indent="0" algn="ctr">
              <a:buNone/>
            </a:pPr>
            <a:r>
              <a:rPr lang="en-GB" sz="1900" dirty="0" err="1" smtClean="0"/>
              <a:t>konto</a:t>
            </a:r>
            <a:endParaRPr lang="en-GB" sz="19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40056" y="4011521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3200" dirty="0"/>
              <a:t>5</a:t>
            </a:r>
            <a:r>
              <a:rPr lang="en-GB" sz="13200" dirty="0" smtClean="0"/>
              <a:t>.</a:t>
            </a:r>
          </a:p>
          <a:p>
            <a:pPr marL="0" indent="0" algn="ctr">
              <a:buNone/>
            </a:pPr>
            <a:r>
              <a:rPr lang="en-GB" sz="7200" dirty="0" err="1" smtClean="0"/>
              <a:t>zakutalizowano</a:t>
            </a:r>
            <a:r>
              <a:rPr lang="en-GB" sz="7200" dirty="0" smtClean="0"/>
              <a:t> </a:t>
            </a:r>
          </a:p>
          <a:p>
            <a:pPr marL="0" indent="0" algn="ctr">
              <a:buNone/>
            </a:pPr>
            <a:r>
              <a:rPr lang="en-GB" sz="7200" dirty="0" err="1" smtClean="0"/>
              <a:t>konto</a:t>
            </a:r>
            <a:endParaRPr lang="en-GB" sz="7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996057" y="556651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 smtClean="0"/>
              <a:t>6.</a:t>
            </a:r>
          </a:p>
          <a:p>
            <a:pPr marL="0" indent="0" algn="ctr">
              <a:buNone/>
            </a:pPr>
            <a:r>
              <a:rPr lang="en-GB" sz="1900" dirty="0" err="1" smtClean="0"/>
              <a:t>Dodano</a:t>
            </a:r>
            <a:r>
              <a:rPr lang="en-GB" sz="1900" dirty="0" smtClean="0"/>
              <a:t> </a:t>
            </a:r>
          </a:p>
          <a:p>
            <a:pPr marL="0" indent="0" algn="ctr">
              <a:buNone/>
            </a:pPr>
            <a:r>
              <a:rPr lang="en-GB" sz="1900" dirty="0" err="1" smtClean="0"/>
              <a:t>konto</a:t>
            </a:r>
            <a:endParaRPr lang="en-GB" sz="19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 smtClean="0"/>
              <a:t>Rekord</a:t>
            </a:r>
            <a:endParaRPr lang="en-GB" sz="4400" dirty="0" smtClean="0"/>
          </a:p>
          <a:p>
            <a:pPr algn="ctr"/>
            <a:r>
              <a:rPr lang="en-GB" sz="4400" dirty="0" err="1" smtClean="0"/>
              <a:t>fantomowy</a:t>
            </a:r>
            <a:endParaRPr lang="en-GB" sz="44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4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Idempotency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1422">
            <a:off x="2979593" y="2585258"/>
            <a:ext cx="5734050" cy="228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96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Idempotency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71" y="797906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2252076" y="2710636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96856" y="3599054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2</a:t>
            </a:r>
            <a:r>
              <a:rPr lang="en-GB" sz="3300" dirty="0" smtClean="0"/>
              <a:t>.</a:t>
            </a:r>
          </a:p>
          <a:p>
            <a:pPr marL="0" indent="0" algn="ctr">
              <a:buNone/>
            </a:pPr>
            <a:r>
              <a:rPr lang="en-GB" sz="1900" dirty="0" err="1" smtClean="0"/>
              <a:t>Dodano</a:t>
            </a:r>
            <a:r>
              <a:rPr lang="en-GB" sz="1900" dirty="0" smtClean="0"/>
              <a:t> </a:t>
            </a:r>
          </a:p>
          <a:p>
            <a:pPr marL="0" indent="0" algn="ctr">
              <a:buNone/>
            </a:pPr>
            <a:r>
              <a:rPr lang="en-GB" sz="1900" dirty="0" err="1" smtClean="0"/>
              <a:t>konto</a:t>
            </a:r>
            <a:endParaRPr lang="en-GB" sz="19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20046" y="385576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 smtClean="0"/>
              <a:t>3.</a:t>
            </a:r>
          </a:p>
          <a:p>
            <a:pPr marL="0" indent="0" algn="ctr">
              <a:buNone/>
            </a:pPr>
            <a:r>
              <a:rPr lang="en-GB" sz="1900" dirty="0" err="1" smtClean="0"/>
              <a:t>Dodano</a:t>
            </a:r>
            <a:r>
              <a:rPr lang="en-GB" sz="1900" dirty="0" smtClean="0"/>
              <a:t> </a:t>
            </a:r>
          </a:p>
          <a:p>
            <a:pPr marL="0" indent="0" algn="ctr">
              <a:buNone/>
            </a:pPr>
            <a:r>
              <a:rPr lang="en-GB" sz="1900" dirty="0" err="1" smtClean="0"/>
              <a:t>konto</a:t>
            </a:r>
            <a:endParaRPr lang="en-GB" sz="19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18541" y="560291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4</a:t>
            </a:r>
            <a:r>
              <a:rPr lang="en-GB" sz="3300" dirty="0" smtClean="0"/>
              <a:t>.</a:t>
            </a:r>
          </a:p>
          <a:p>
            <a:pPr marL="0" indent="0" algn="ctr">
              <a:buNone/>
            </a:pPr>
            <a:r>
              <a:rPr lang="en-GB" sz="1900" dirty="0" err="1" smtClean="0"/>
              <a:t>Dodano</a:t>
            </a:r>
            <a:r>
              <a:rPr lang="en-GB" sz="1900" dirty="0" smtClean="0"/>
              <a:t> </a:t>
            </a:r>
          </a:p>
          <a:p>
            <a:pPr marL="0" indent="0" algn="ctr">
              <a:buNone/>
            </a:pPr>
            <a:r>
              <a:rPr lang="en-GB" sz="1900" dirty="0" err="1" smtClean="0"/>
              <a:t>konto</a:t>
            </a:r>
            <a:endParaRPr lang="en-GB" sz="19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Idempotency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 rot="221408">
            <a:off x="3940601" y="5881279"/>
            <a:ext cx="4310795" cy="3693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pl-PL" dirty="0"/>
              <a:t>zdj. ilustracyjne Aneta Zurek / Polska Press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9919">
            <a:off x="2990460" y="2023883"/>
            <a:ext cx="6211078" cy="3830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7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Idempotency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71" y="797906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2252076" y="2710636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96856" y="3599054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2</a:t>
            </a:r>
            <a:r>
              <a:rPr lang="en-GB" sz="3300" dirty="0" smtClean="0"/>
              <a:t>.</a:t>
            </a:r>
          </a:p>
          <a:p>
            <a:pPr marL="0" indent="0" algn="ctr">
              <a:buNone/>
            </a:pPr>
            <a:r>
              <a:rPr lang="en-GB" sz="1900" dirty="0" err="1" smtClean="0"/>
              <a:t>Dodano</a:t>
            </a:r>
            <a:r>
              <a:rPr lang="en-GB" sz="1900" dirty="0" smtClean="0"/>
              <a:t> </a:t>
            </a:r>
          </a:p>
          <a:p>
            <a:pPr marL="0" indent="0" algn="ctr">
              <a:buNone/>
            </a:pPr>
            <a:r>
              <a:rPr lang="en-GB" sz="1900" dirty="0" err="1" smtClean="0"/>
              <a:t>konto</a:t>
            </a:r>
            <a:endParaRPr lang="en-GB" sz="19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20046" y="385576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 smtClean="0"/>
              <a:t>3.</a:t>
            </a:r>
          </a:p>
          <a:p>
            <a:pPr marL="0" indent="0" algn="ctr">
              <a:buNone/>
            </a:pPr>
            <a:r>
              <a:rPr lang="en-GB" sz="1900" dirty="0" err="1" smtClean="0"/>
              <a:t>Dodano</a:t>
            </a:r>
            <a:r>
              <a:rPr lang="en-GB" sz="1900" dirty="0" smtClean="0"/>
              <a:t> </a:t>
            </a:r>
          </a:p>
          <a:p>
            <a:pPr marL="0" indent="0" algn="ctr">
              <a:buNone/>
            </a:pPr>
            <a:r>
              <a:rPr lang="en-GB" sz="1900" dirty="0" err="1" smtClean="0"/>
              <a:t>konto</a:t>
            </a:r>
            <a:endParaRPr lang="en-GB" sz="19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18541" y="560291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4</a:t>
            </a:r>
            <a:r>
              <a:rPr lang="en-GB" sz="3300" dirty="0" smtClean="0"/>
              <a:t>.</a:t>
            </a:r>
          </a:p>
          <a:p>
            <a:pPr marL="0" indent="0" algn="ctr">
              <a:buNone/>
            </a:pPr>
            <a:r>
              <a:rPr lang="en-GB" sz="1900" dirty="0" err="1" smtClean="0"/>
              <a:t>Dodano</a:t>
            </a:r>
            <a:r>
              <a:rPr lang="en-GB" sz="1900" dirty="0" smtClean="0"/>
              <a:t> </a:t>
            </a:r>
          </a:p>
          <a:p>
            <a:pPr marL="0" indent="0" algn="ctr">
              <a:buNone/>
            </a:pPr>
            <a:r>
              <a:rPr lang="en-GB" sz="1900" dirty="0" err="1" smtClean="0"/>
              <a:t>konto</a:t>
            </a:r>
            <a:endParaRPr lang="en-GB" sz="19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 rot="246625">
            <a:off x="8577642" y="2651764"/>
            <a:ext cx="3661438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 smtClean="0"/>
              <a:t>Weryfikacja</a:t>
            </a:r>
            <a:r>
              <a:rPr lang="en-GB" sz="4400" dirty="0" smtClean="0"/>
              <a:t> </a:t>
            </a:r>
            <a:r>
              <a:rPr lang="en-GB" sz="4400" dirty="0" err="1" smtClean="0"/>
              <a:t>logika</a:t>
            </a:r>
            <a:r>
              <a:rPr lang="en-GB" sz="4400" dirty="0" smtClean="0"/>
              <a:t> </a:t>
            </a:r>
            <a:r>
              <a:rPr lang="en-GB" sz="4400" dirty="0" err="1" smtClean="0"/>
              <a:t>biznesowa</a:t>
            </a:r>
            <a:endParaRPr lang="en-GB" sz="4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9552265" y="3233804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915332" y="3654382"/>
            <a:ext cx="122602" cy="11751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994337" y="3771900"/>
            <a:ext cx="122602" cy="11751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11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Idempotency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71" y="797906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2252076" y="2710636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96856" y="3599054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2</a:t>
            </a:r>
            <a:r>
              <a:rPr lang="en-GB" sz="3300" dirty="0" smtClean="0"/>
              <a:t>.</a:t>
            </a:r>
          </a:p>
          <a:p>
            <a:pPr marL="0" indent="0" algn="ctr">
              <a:buNone/>
            </a:pPr>
            <a:r>
              <a:rPr lang="en-GB" sz="1900" dirty="0" err="1" smtClean="0"/>
              <a:t>Dodano</a:t>
            </a:r>
            <a:r>
              <a:rPr lang="en-GB" sz="1900" dirty="0" smtClean="0"/>
              <a:t> </a:t>
            </a:r>
          </a:p>
          <a:p>
            <a:pPr marL="0" indent="0" algn="ctr">
              <a:buNone/>
            </a:pPr>
            <a:r>
              <a:rPr lang="en-GB" sz="1900" dirty="0" err="1" smtClean="0"/>
              <a:t>konto</a:t>
            </a:r>
            <a:endParaRPr lang="en-GB" sz="19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20046" y="385576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 smtClean="0"/>
              <a:t>3.</a:t>
            </a:r>
          </a:p>
          <a:p>
            <a:pPr marL="0" indent="0" algn="ctr">
              <a:buNone/>
            </a:pPr>
            <a:r>
              <a:rPr lang="en-GB" sz="1900" dirty="0" err="1" smtClean="0"/>
              <a:t>Dodano</a:t>
            </a:r>
            <a:r>
              <a:rPr lang="en-GB" sz="1900" dirty="0" smtClean="0"/>
              <a:t> </a:t>
            </a:r>
          </a:p>
          <a:p>
            <a:pPr marL="0" indent="0" algn="ctr">
              <a:buNone/>
            </a:pPr>
            <a:r>
              <a:rPr lang="en-GB" sz="1900" dirty="0" err="1" smtClean="0"/>
              <a:t>konto</a:t>
            </a:r>
            <a:endParaRPr lang="en-GB" sz="19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18541" y="560291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4</a:t>
            </a:r>
            <a:r>
              <a:rPr lang="en-GB" sz="3300" dirty="0" smtClean="0"/>
              <a:t>.</a:t>
            </a:r>
          </a:p>
          <a:p>
            <a:pPr marL="0" indent="0" algn="ctr">
              <a:buNone/>
            </a:pPr>
            <a:r>
              <a:rPr lang="en-GB" sz="1900" dirty="0" err="1" smtClean="0"/>
              <a:t>Dodano</a:t>
            </a:r>
            <a:r>
              <a:rPr lang="en-GB" sz="1900" dirty="0" smtClean="0"/>
              <a:t> </a:t>
            </a:r>
          </a:p>
          <a:p>
            <a:pPr marL="0" indent="0" algn="ctr">
              <a:buNone/>
            </a:pPr>
            <a:r>
              <a:rPr lang="en-GB" sz="1900" dirty="0" err="1" smtClean="0"/>
              <a:t>konto</a:t>
            </a:r>
            <a:endParaRPr lang="en-GB" sz="19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 rot="246625">
            <a:off x="8577642" y="2651764"/>
            <a:ext cx="3661438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 smtClean="0"/>
              <a:t>Zapisywanie</a:t>
            </a:r>
            <a:r>
              <a:rPr lang="en-GB" sz="4400" dirty="0" smtClean="0"/>
              <a:t> </a:t>
            </a:r>
          </a:p>
          <a:p>
            <a:pPr algn="ctr"/>
            <a:r>
              <a:rPr lang="en-GB" sz="4400" dirty="0" smtClean="0"/>
              <a:t>Id </a:t>
            </a:r>
            <a:r>
              <a:rPr lang="en-GB" sz="4400" dirty="0" err="1" smtClean="0"/>
              <a:t>zdarzenia</a:t>
            </a:r>
            <a:endParaRPr lang="en-GB" sz="4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9552265" y="3233804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32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Idempotency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71" y="797906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380155" y="1376977"/>
            <a:ext cx="3431689" cy="16310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2252076" y="2710636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96856" y="3599054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2</a:t>
            </a:r>
            <a:r>
              <a:rPr lang="en-GB" sz="3300" dirty="0" smtClean="0"/>
              <a:t>.</a:t>
            </a:r>
          </a:p>
          <a:p>
            <a:pPr marL="0" indent="0" algn="ctr">
              <a:buNone/>
            </a:pPr>
            <a:r>
              <a:rPr lang="en-GB" sz="1900" dirty="0" err="1" smtClean="0"/>
              <a:t>Dodano</a:t>
            </a:r>
            <a:r>
              <a:rPr lang="en-GB" sz="1900" dirty="0" smtClean="0"/>
              <a:t> </a:t>
            </a:r>
          </a:p>
          <a:p>
            <a:pPr marL="0" indent="0" algn="ctr">
              <a:buNone/>
            </a:pPr>
            <a:r>
              <a:rPr lang="en-GB" sz="1900" dirty="0" err="1" smtClean="0"/>
              <a:t>konto</a:t>
            </a:r>
            <a:endParaRPr lang="en-GB" sz="19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420046" y="3855763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 smtClean="0"/>
              <a:t>3.</a:t>
            </a:r>
          </a:p>
          <a:p>
            <a:pPr marL="0" indent="0" algn="ctr">
              <a:buNone/>
            </a:pPr>
            <a:r>
              <a:rPr lang="en-GB" sz="1900" dirty="0" err="1" smtClean="0"/>
              <a:t>Dodano</a:t>
            </a:r>
            <a:r>
              <a:rPr lang="en-GB" sz="1900" dirty="0" smtClean="0"/>
              <a:t> </a:t>
            </a:r>
          </a:p>
          <a:p>
            <a:pPr marL="0" indent="0" algn="ctr">
              <a:buNone/>
            </a:pPr>
            <a:r>
              <a:rPr lang="en-GB" sz="1900" dirty="0" err="1" smtClean="0"/>
              <a:t>konto</a:t>
            </a:r>
            <a:endParaRPr lang="en-GB" sz="19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18541" y="5602919"/>
            <a:ext cx="2305750" cy="1176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300" dirty="0"/>
              <a:t>4</a:t>
            </a:r>
            <a:r>
              <a:rPr lang="en-GB" sz="3300" dirty="0" smtClean="0"/>
              <a:t>.</a:t>
            </a:r>
          </a:p>
          <a:p>
            <a:pPr marL="0" indent="0" algn="ctr">
              <a:buNone/>
            </a:pPr>
            <a:r>
              <a:rPr lang="en-GB" sz="1900" dirty="0" err="1" smtClean="0"/>
              <a:t>Dodano</a:t>
            </a:r>
            <a:r>
              <a:rPr lang="en-GB" sz="1900" dirty="0" smtClean="0"/>
              <a:t> </a:t>
            </a:r>
          </a:p>
          <a:p>
            <a:pPr marL="0" indent="0" algn="ctr">
              <a:buNone/>
            </a:pPr>
            <a:r>
              <a:rPr lang="en-GB" sz="1900" dirty="0" err="1" smtClean="0"/>
              <a:t>konto</a:t>
            </a:r>
            <a:endParaRPr lang="en-GB" sz="19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25901" y="4895662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Write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>
                <a:solidFill>
                  <a:srgbClr val="002060"/>
                </a:solidFill>
              </a:rPr>
              <a:t>Read model</a:t>
            </a: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uzytkownikow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63590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732153" y="5189220"/>
            <a:ext cx="34296" cy="6858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00921" y="522351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605109" y="5219700"/>
            <a:ext cx="0" cy="38100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 err="1" smtClean="0"/>
              <a:t>Akcja</a:t>
            </a:r>
            <a:endParaRPr lang="en-GB" sz="3300" dirty="0" smtClean="0"/>
          </a:p>
          <a:p>
            <a:pPr algn="ctr"/>
            <a:r>
              <a:rPr lang="en-GB" sz="3300" dirty="0" err="1" smtClean="0"/>
              <a:t>korekcyjna</a:t>
            </a:r>
            <a:endParaRPr lang="en-GB" sz="33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3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Rozproszone</a:t>
            </a:r>
            <a:r>
              <a:rPr lang="en-GB" dirty="0" smtClean="0"/>
              <a:t> </a:t>
            </a:r>
            <a:r>
              <a:rPr lang="en-GB" dirty="0" err="1" smtClean="0"/>
              <a:t>procesy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73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944" y="1027906"/>
            <a:ext cx="6192114" cy="6344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Rozproszone</a:t>
            </a:r>
            <a:r>
              <a:rPr lang="en-GB" dirty="0" smtClean="0"/>
              <a:t> </a:t>
            </a:r>
            <a:r>
              <a:rPr lang="en-GB" dirty="0" err="1" smtClean="0"/>
              <a:t>procesy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Dodano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160377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3. </a:t>
            </a:r>
          </a:p>
          <a:p>
            <a:pPr marL="0" indent="0" algn="ctr">
              <a:buNone/>
            </a:pPr>
            <a:r>
              <a:rPr lang="en-GB" sz="3600" dirty="0" err="1" smtClean="0"/>
              <a:t>Dodano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407165" y="291936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Wystawiono</a:t>
            </a:r>
            <a:r>
              <a:rPr lang="en-GB" sz="3600" dirty="0" smtClean="0"/>
              <a:t> </a:t>
            </a:r>
            <a:r>
              <a:rPr lang="en-GB" sz="3600" dirty="0" err="1" smtClean="0"/>
              <a:t>Fakture</a:t>
            </a:r>
            <a:endParaRPr lang="en-GB" sz="3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844848" y="2082138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5. </a:t>
            </a:r>
          </a:p>
          <a:p>
            <a:pPr marL="0" indent="0" algn="ctr">
              <a:buNone/>
            </a:pPr>
            <a:r>
              <a:rPr lang="en-GB" sz="3600" dirty="0" err="1" smtClean="0"/>
              <a:t>Pobierz</a:t>
            </a:r>
            <a:r>
              <a:rPr lang="en-GB" sz="3600" dirty="0" smtClean="0"/>
              <a:t> </a:t>
            </a:r>
            <a:r>
              <a:rPr lang="en-GB" sz="3600" dirty="0" err="1" smtClean="0"/>
              <a:t>fakture</a:t>
            </a:r>
            <a:endParaRPr lang="en-GB" sz="3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26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 smtClean="0"/>
              <a:t>problemu</a:t>
            </a:r>
            <a:r>
              <a:rPr lang="en-GB" dirty="0" smtClean="0"/>
              <a:t>/</a:t>
            </a:r>
            <a:r>
              <a:rPr lang="en-GB" dirty="0" err="1" smtClean="0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4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Funkcjonalnosci</a:t>
            </a:r>
            <a:r>
              <a:rPr lang="en-GB" dirty="0" smtClean="0"/>
              <a:t>:</a:t>
            </a:r>
          </a:p>
          <a:p>
            <a:pPr marL="742950" indent="-742950">
              <a:buAutoNum type="arabicPeriod"/>
            </a:pPr>
            <a:r>
              <a:rPr lang="en-GB" dirty="0" err="1" smtClean="0"/>
              <a:t>Wyszukiwanie</a:t>
            </a:r>
            <a:r>
              <a:rPr lang="en-GB" dirty="0" smtClean="0"/>
              <a:t> </a:t>
            </a:r>
            <a:r>
              <a:rPr lang="en-GB" dirty="0" err="1" smtClean="0"/>
              <a:t>wydarzen</a:t>
            </a:r>
            <a:endParaRPr lang="en-GB" dirty="0" smtClean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GB" dirty="0" err="1"/>
              <a:t>Sprawdzanie</a:t>
            </a:r>
            <a:r>
              <a:rPr lang="en-GB" dirty="0"/>
              <a:t> </a:t>
            </a:r>
            <a:r>
              <a:rPr lang="en-GB" dirty="0" err="1" smtClean="0"/>
              <a:t>dostępnoSci</a:t>
            </a:r>
            <a:endParaRPr lang="en-GB" dirty="0" smtClean="0"/>
          </a:p>
          <a:p>
            <a:pPr marL="742950" indent="-742950">
              <a:buAutoNum type="arabicPeriod"/>
            </a:pPr>
            <a:r>
              <a:rPr lang="en-GB" dirty="0" err="1" smtClean="0"/>
              <a:t>Rejestracja</a:t>
            </a:r>
            <a:r>
              <a:rPr lang="en-GB" dirty="0" smtClean="0"/>
              <a:t> </a:t>
            </a:r>
            <a:r>
              <a:rPr lang="en-GB" dirty="0" err="1" smtClean="0"/>
              <a:t>goscia</a:t>
            </a:r>
            <a:r>
              <a:rPr lang="en-GB" dirty="0" smtClean="0"/>
              <a:t> </a:t>
            </a:r>
            <a:r>
              <a:rPr lang="en-GB" dirty="0" err="1" smtClean="0"/>
              <a:t>zarowno</a:t>
            </a:r>
            <a:r>
              <a:rPr lang="en-GB" dirty="0" smtClean="0"/>
              <a:t> </a:t>
            </a:r>
            <a:r>
              <a:rPr lang="en-GB" dirty="0" err="1" smtClean="0"/>
              <a:t>przez</a:t>
            </a:r>
            <a:r>
              <a:rPr lang="en-GB" dirty="0" smtClean="0"/>
              <a:t> </a:t>
            </a:r>
            <a:r>
              <a:rPr lang="en-GB" dirty="0" err="1" smtClean="0"/>
              <a:t>niego</a:t>
            </a:r>
            <a:r>
              <a:rPr lang="en-GB" dirty="0" smtClean="0"/>
              <a:t> </a:t>
            </a:r>
            <a:r>
              <a:rPr lang="en-GB" dirty="0" err="1" smtClean="0"/>
              <a:t>samego</a:t>
            </a:r>
            <a:r>
              <a:rPr lang="en-GB" dirty="0" smtClean="0"/>
              <a:t> </a:t>
            </a:r>
            <a:r>
              <a:rPr lang="en-GB" dirty="0" err="1" smtClean="0"/>
              <a:t>jak</a:t>
            </a:r>
            <a:r>
              <a:rPr lang="en-GB" dirty="0" smtClean="0"/>
              <a:t> I </a:t>
            </a:r>
            <a:r>
              <a:rPr lang="en-GB" dirty="0" err="1" smtClean="0"/>
              <a:t>przez</a:t>
            </a:r>
            <a:r>
              <a:rPr lang="en-GB" dirty="0" smtClean="0"/>
              <a:t> </a:t>
            </a:r>
            <a:r>
              <a:rPr lang="en-GB" dirty="0" err="1" smtClean="0"/>
              <a:t>obsLugE</a:t>
            </a:r>
            <a:endParaRPr lang="en-GB" dirty="0" smtClean="0"/>
          </a:p>
          <a:p>
            <a:pPr marL="742950" indent="-742950">
              <a:buAutoNum type="arabicPeriod"/>
            </a:pPr>
            <a:r>
              <a:rPr lang="en-GB" dirty="0" err="1" smtClean="0"/>
              <a:t>Wystawianie</a:t>
            </a:r>
            <a:r>
              <a:rPr lang="en-GB" dirty="0" smtClean="0"/>
              <a:t> </a:t>
            </a:r>
            <a:r>
              <a:rPr lang="en-GB" dirty="0" err="1" smtClean="0"/>
              <a:t>faktury</a:t>
            </a:r>
            <a:endParaRPr lang="en-GB" dirty="0" smtClean="0"/>
          </a:p>
          <a:p>
            <a:pPr marL="742950" indent="-742950">
              <a:buAutoNum type="arabicPeriod"/>
            </a:pPr>
            <a:endParaRPr lang="en-GB" dirty="0" smtClean="0"/>
          </a:p>
          <a:p>
            <a:pPr marL="742950" indent="-742950">
              <a:buAutoNum type="arabicPeriod"/>
            </a:pP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3884321" y="1879413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339655" y="254339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543788" y="37280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339655" y="3213179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83389" y="386047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563302" y="386047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444193" y="4658526"/>
            <a:ext cx="171378" cy="17594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355656" y="4935736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03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Dodano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80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Dodano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82257" y="3217557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33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764" y="4952107"/>
            <a:ext cx="2467138" cy="2062198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Dodano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640800" y="1955890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Pobierz</a:t>
            </a:r>
            <a:r>
              <a:rPr lang="en-GB" sz="3600" dirty="0" smtClean="0"/>
              <a:t> </a:t>
            </a:r>
            <a:r>
              <a:rPr lang="en-GB" sz="3600" dirty="0" err="1" smtClean="0"/>
              <a:t>fakture</a:t>
            </a:r>
            <a:endParaRPr lang="en-GB" sz="3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644557" y="2686670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06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764" y="4952107"/>
            <a:ext cx="2467138" cy="206219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640800" y="1955890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Pobierz</a:t>
            </a:r>
            <a:r>
              <a:rPr lang="en-GB" sz="3600" dirty="0" smtClean="0"/>
              <a:t> </a:t>
            </a:r>
            <a:r>
              <a:rPr lang="en-GB" sz="3600" dirty="0" err="1" smtClean="0"/>
              <a:t>fakture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049" y="825898"/>
            <a:ext cx="6192113" cy="6344534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Dodano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7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7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4640800" y="1955890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2. </a:t>
            </a:r>
          </a:p>
          <a:p>
            <a:pPr marL="0" indent="0" algn="ctr">
              <a:buNone/>
            </a:pPr>
            <a:r>
              <a:rPr lang="en-GB" sz="3600" dirty="0" err="1" smtClean="0"/>
              <a:t>Pobierz</a:t>
            </a:r>
            <a:r>
              <a:rPr lang="en-GB" sz="3600" dirty="0" smtClean="0"/>
              <a:t> </a:t>
            </a:r>
            <a:r>
              <a:rPr lang="en-GB" sz="3600" dirty="0" err="1" smtClean="0"/>
              <a:t>fakture</a:t>
            </a:r>
            <a:endParaRPr lang="en-GB" sz="3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4556223" y="3514093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Pobierz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Dodano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 err="1" smtClean="0"/>
              <a:t>Akcja</a:t>
            </a:r>
            <a:endParaRPr lang="en-GB" sz="3300" dirty="0" smtClean="0"/>
          </a:p>
          <a:p>
            <a:pPr algn="ctr"/>
            <a:r>
              <a:rPr lang="en-GB" sz="3300" dirty="0" err="1" smtClean="0"/>
              <a:t>korekcyjna</a:t>
            </a:r>
            <a:endParaRPr lang="en-GB" sz="33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44557" y="2686670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763945" y="4247115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38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4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Dodano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063884" y="337043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Ponow</a:t>
            </a:r>
            <a:r>
              <a:rPr lang="en-GB" sz="3600" dirty="0" smtClean="0"/>
              <a:t> </a:t>
            </a:r>
            <a:r>
              <a:rPr lang="en-GB" sz="3600" dirty="0" err="1" smtClean="0"/>
              <a:t>zdarzenia</a:t>
            </a:r>
            <a:endParaRPr lang="en-GB" sz="3600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6996057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Dodano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 rot="246625">
            <a:off x="8939047" y="2664733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 err="1" smtClean="0"/>
              <a:t>Ponowienie</a:t>
            </a:r>
            <a:endParaRPr lang="en-GB" sz="3300" dirty="0" smtClean="0"/>
          </a:p>
          <a:p>
            <a:pPr algn="ctr"/>
            <a:r>
              <a:rPr lang="en-GB" sz="3300" dirty="0" err="1" smtClean="0"/>
              <a:t>zdarzen</a:t>
            </a:r>
            <a:endParaRPr lang="en-GB" sz="33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50217" y="3838378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157576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038070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39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7191"/>
            <a:ext cx="6192114" cy="63445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Dodano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996057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Dodano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 rot="246625">
            <a:off x="8953190" y="2438822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 smtClean="0"/>
              <a:t>Monitoring</a:t>
            </a:r>
            <a:endParaRPr lang="en-GB" sz="33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157576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038070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72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944" y="1027906"/>
            <a:ext cx="6192114" cy="6344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Dodano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160377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3. </a:t>
            </a:r>
          </a:p>
          <a:p>
            <a:pPr marL="0" indent="0" algn="ctr">
              <a:buNone/>
            </a:pPr>
            <a:r>
              <a:rPr lang="en-GB" sz="3600" dirty="0" err="1" smtClean="0"/>
              <a:t>Dodano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407165" y="291936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Wystawiono</a:t>
            </a:r>
            <a:r>
              <a:rPr lang="en-GB" sz="3600" dirty="0" smtClean="0"/>
              <a:t> </a:t>
            </a:r>
            <a:r>
              <a:rPr lang="en-GB" sz="3600" dirty="0" err="1" smtClean="0"/>
              <a:t>Fakture</a:t>
            </a:r>
            <a:endParaRPr lang="en-GB" sz="3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844848" y="2082138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5. </a:t>
            </a:r>
          </a:p>
          <a:p>
            <a:pPr marL="0" indent="0" algn="ctr">
              <a:buNone/>
            </a:pPr>
            <a:r>
              <a:rPr lang="en-GB" sz="3600" dirty="0" err="1" smtClean="0"/>
              <a:t>Pobierz</a:t>
            </a:r>
            <a:r>
              <a:rPr lang="en-GB" sz="3600" dirty="0" smtClean="0"/>
              <a:t> </a:t>
            </a:r>
            <a:r>
              <a:rPr lang="en-GB" sz="3600" dirty="0" err="1" smtClean="0"/>
              <a:t>fakture</a:t>
            </a:r>
            <a:endParaRPr lang="en-GB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577" y="4097709"/>
            <a:ext cx="2915057" cy="1314633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 rot="246625">
            <a:off x="8958532" y="2438824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 smtClean="0"/>
              <a:t>Saga</a:t>
            </a:r>
            <a:endParaRPr lang="en-GB" sz="33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319376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038070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833476" y="2819968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473056" y="3242300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627045" y="365252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70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Dodano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849" y="815141"/>
            <a:ext cx="8097380" cy="634453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 rot="246625">
            <a:off x="8958532" y="2438824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 smtClean="0"/>
              <a:t>Saga</a:t>
            </a:r>
            <a:endParaRPr lang="en-GB" sz="33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038070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833476" y="2819968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473056" y="3242300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49" y="825898"/>
            <a:ext cx="8097380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Rozproszone</a:t>
            </a:r>
            <a:r>
              <a:rPr lang="en-GB" dirty="0"/>
              <a:t> </a:t>
            </a:r>
            <a:r>
              <a:rPr lang="en-GB" dirty="0" err="1"/>
              <a:t>procesy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9" y="835424"/>
            <a:ext cx="6192114" cy="6344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6933">
            <a:off x="6859626" y="2307845"/>
            <a:ext cx="2095500" cy="1371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Dodano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 rot="246625">
            <a:off x="8958532" y="2438824"/>
            <a:ext cx="3299567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300" dirty="0" smtClean="0"/>
              <a:t>Saga</a:t>
            </a:r>
            <a:endParaRPr lang="en-GB" sz="33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702207" y="3306175"/>
            <a:ext cx="1801535" cy="969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21105" y="506119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3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Anuluj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25146" y="352674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76980" y="3638793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038070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833476" y="2819968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473056" y="3242300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288630" y="5796349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849" y="828323"/>
            <a:ext cx="8097380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0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0020"/>
            <a:ext cx="10515600" cy="4351338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en-GB" dirty="0" err="1" smtClean="0"/>
              <a:t>Spodziewamy</a:t>
            </a:r>
            <a:r>
              <a:rPr lang="en-GB" dirty="0" smtClean="0"/>
              <a:t> </a:t>
            </a:r>
            <a:r>
              <a:rPr lang="en-GB" dirty="0" err="1" smtClean="0"/>
              <a:t>sie</a:t>
            </a:r>
            <a:r>
              <a:rPr lang="en-GB" dirty="0" smtClean="0"/>
              <a:t> </a:t>
            </a:r>
            <a:r>
              <a:rPr lang="en-GB" dirty="0" err="1" smtClean="0"/>
              <a:t>duzego</a:t>
            </a:r>
            <a:r>
              <a:rPr lang="en-GB" dirty="0" smtClean="0"/>
              <a:t> </a:t>
            </a:r>
            <a:r>
              <a:rPr lang="en-GB" dirty="0" err="1" smtClean="0"/>
              <a:t>ruchu</a:t>
            </a:r>
            <a:r>
              <a:rPr lang="en-GB" dirty="0" smtClean="0"/>
              <a:t> w “</a:t>
            </a:r>
            <a:r>
              <a:rPr lang="en-GB" dirty="0" err="1" smtClean="0"/>
              <a:t>Peakach</a:t>
            </a:r>
            <a:r>
              <a:rPr lang="en-GB" dirty="0" smtClean="0"/>
              <a:t>”</a:t>
            </a:r>
          </a:p>
          <a:p>
            <a:pPr marL="742950" indent="-742950">
              <a:buAutoNum type="arabicPeriod"/>
            </a:pPr>
            <a:r>
              <a:rPr lang="en-GB" dirty="0" smtClean="0"/>
              <a:t>System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moZe</a:t>
            </a:r>
            <a:r>
              <a:rPr lang="en-GB" dirty="0" smtClean="0"/>
              <a:t> </a:t>
            </a:r>
            <a:r>
              <a:rPr lang="en-GB" dirty="0" err="1" smtClean="0"/>
              <a:t>paSC</a:t>
            </a:r>
            <a:r>
              <a:rPr lang="en-GB" dirty="0" smtClean="0"/>
              <a:t> </a:t>
            </a:r>
            <a:r>
              <a:rPr lang="en-GB" dirty="0" err="1" smtClean="0"/>
              <a:t>gdy</a:t>
            </a:r>
            <a:r>
              <a:rPr lang="en-GB" dirty="0" smtClean="0"/>
              <a:t> jest </a:t>
            </a:r>
            <a:r>
              <a:rPr lang="en-GB" dirty="0" err="1" smtClean="0"/>
              <a:t>duZe</a:t>
            </a:r>
            <a:r>
              <a:rPr lang="en-GB" dirty="0" smtClean="0"/>
              <a:t> I </a:t>
            </a:r>
            <a:r>
              <a:rPr lang="en-GB" dirty="0" err="1" smtClean="0"/>
              <a:t>waZne</a:t>
            </a:r>
            <a:r>
              <a:rPr lang="en-GB" dirty="0" smtClean="0"/>
              <a:t> </a:t>
            </a:r>
            <a:r>
              <a:rPr lang="en-GB" dirty="0" err="1" smtClean="0"/>
              <a:t>wydarzenie</a:t>
            </a:r>
            <a:endParaRPr lang="en-GB" dirty="0" smtClean="0"/>
          </a:p>
          <a:p>
            <a:pPr marL="742950" indent="-742950">
              <a:buAutoNum type="arabicPeriod"/>
            </a:pPr>
            <a:r>
              <a:rPr lang="en-GB" dirty="0" err="1" smtClean="0"/>
              <a:t>ROzne</a:t>
            </a:r>
            <a:r>
              <a:rPr lang="en-GB" dirty="0" smtClean="0"/>
              <a:t> </a:t>
            </a:r>
            <a:r>
              <a:rPr lang="en-GB" dirty="0" err="1" smtClean="0"/>
              <a:t>moduly</a:t>
            </a:r>
            <a:r>
              <a:rPr lang="en-GB" dirty="0" smtClean="0"/>
              <a:t> </a:t>
            </a:r>
            <a:r>
              <a:rPr lang="en-GB" dirty="0" err="1" smtClean="0"/>
              <a:t>systemu</a:t>
            </a:r>
            <a:r>
              <a:rPr lang="en-GB" dirty="0" smtClean="0"/>
              <a:t> </a:t>
            </a:r>
            <a:r>
              <a:rPr lang="en-GB" dirty="0" err="1" smtClean="0"/>
              <a:t>będA</a:t>
            </a:r>
            <a:r>
              <a:rPr lang="en-GB" dirty="0" smtClean="0"/>
              <a:t> </a:t>
            </a:r>
            <a:r>
              <a:rPr lang="en-GB" dirty="0" err="1" smtClean="0"/>
              <a:t>mialy</a:t>
            </a:r>
            <a:r>
              <a:rPr lang="en-GB" dirty="0" smtClean="0"/>
              <a:t> </a:t>
            </a:r>
            <a:r>
              <a:rPr lang="en-GB" dirty="0" err="1" smtClean="0"/>
              <a:t>rozne</a:t>
            </a:r>
            <a:r>
              <a:rPr lang="en-GB" dirty="0" smtClean="0"/>
              <a:t> </a:t>
            </a:r>
            <a:r>
              <a:rPr lang="en-GB" dirty="0" err="1" smtClean="0"/>
              <a:t>oblozenie</a:t>
            </a:r>
            <a:endParaRPr lang="en-GB" dirty="0" smtClean="0"/>
          </a:p>
          <a:p>
            <a:pPr marL="742950" indent="-742950">
              <a:buAutoNum type="arabicPeriod"/>
            </a:pPr>
            <a:r>
              <a:rPr lang="en-GB" dirty="0" err="1" smtClean="0"/>
              <a:t>Sprzedaz</a:t>
            </a:r>
            <a:r>
              <a:rPr lang="en-GB" dirty="0" smtClean="0"/>
              <a:t> w </a:t>
            </a:r>
            <a:r>
              <a:rPr lang="en-GB" dirty="0" err="1" smtClean="0"/>
              <a:t>jednym</a:t>
            </a:r>
            <a:r>
              <a:rPr lang="en-GB" dirty="0" smtClean="0"/>
              <a:t> </a:t>
            </a:r>
            <a:r>
              <a:rPr lang="en-GB" dirty="0" err="1" smtClean="0"/>
              <a:t>miejscu</a:t>
            </a:r>
            <a:r>
              <a:rPr lang="en-GB" dirty="0" smtClean="0"/>
              <a:t> system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powinna</a:t>
            </a:r>
            <a:r>
              <a:rPr lang="en-GB" dirty="0" smtClean="0"/>
              <a:t> </a:t>
            </a:r>
            <a:r>
              <a:rPr lang="en-GB" dirty="0" err="1" smtClean="0"/>
              <a:t>wplywaC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jego</a:t>
            </a:r>
            <a:r>
              <a:rPr lang="en-GB" dirty="0" smtClean="0"/>
              <a:t> </a:t>
            </a:r>
            <a:r>
              <a:rPr lang="en-GB" dirty="0" err="1" smtClean="0"/>
              <a:t>reszte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4973982" y="2430579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791200" y="2030020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06440" y="2030019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86300" y="2736782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01540" y="2736781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621682" y="2673342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88382" y="266775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793480" y="2736782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808720" y="2736781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203180" y="2736782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218420" y="2736781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910742" y="388695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278380" y="3950391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293620" y="3950390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51962" y="4142250"/>
            <a:ext cx="165733" cy="20115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931536" y="4411612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50998" y="4141882"/>
            <a:ext cx="165733" cy="20115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494520" y="3950391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509760" y="3950390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758440" y="4537251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773680" y="4537250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34553" y="4683270"/>
            <a:ext cx="165733" cy="20115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474720" y="5199940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489960" y="5199939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021481" y="5898978"/>
            <a:ext cx="165733" cy="20115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078520" y="569289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532522" y="619581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28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944" y="1027906"/>
            <a:ext cx="6192114" cy="6344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049" y="825899"/>
            <a:ext cx="6192114" cy="6344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Migracje</a:t>
            </a:r>
            <a:r>
              <a:rPr lang="en-GB" dirty="0"/>
              <a:t> </a:t>
            </a:r>
            <a:r>
              <a:rPr lang="en-GB" dirty="0" err="1"/>
              <a:t>danych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76980" y="249548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1. </a:t>
            </a:r>
          </a:p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874086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2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Dodano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160377" y="5498659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3. </a:t>
            </a:r>
          </a:p>
          <a:p>
            <a:pPr marL="0" indent="0" algn="ctr">
              <a:buNone/>
            </a:pPr>
            <a:r>
              <a:rPr lang="en-GB" sz="3600" dirty="0" err="1" smtClean="0"/>
              <a:t>Dodano</a:t>
            </a:r>
            <a:r>
              <a:rPr lang="en-GB" sz="3600" dirty="0" smtClean="0"/>
              <a:t> </a:t>
            </a:r>
            <a:r>
              <a:rPr lang="en-GB" sz="3600" dirty="0" err="1" smtClean="0"/>
              <a:t>rezerwacje</a:t>
            </a:r>
            <a:endParaRPr lang="en-GB" sz="3600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407165" y="2919363"/>
            <a:ext cx="2343928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/>
              <a:t>4</a:t>
            </a:r>
            <a:r>
              <a:rPr lang="en-GB" sz="6900" dirty="0" smtClean="0"/>
              <a:t>. </a:t>
            </a:r>
          </a:p>
          <a:p>
            <a:pPr marL="0" indent="0" algn="ctr">
              <a:buNone/>
            </a:pPr>
            <a:r>
              <a:rPr lang="en-GB" sz="3600" dirty="0" err="1" smtClean="0"/>
              <a:t>Wystawiono</a:t>
            </a:r>
            <a:r>
              <a:rPr lang="en-GB" sz="3600" dirty="0" smtClean="0"/>
              <a:t> </a:t>
            </a:r>
            <a:r>
              <a:rPr lang="en-GB" sz="3600" dirty="0" err="1" smtClean="0"/>
              <a:t>Fakture</a:t>
            </a:r>
            <a:endParaRPr lang="en-GB" sz="3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4844848" y="2082138"/>
            <a:ext cx="2343928" cy="856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smtClean="0"/>
              <a:t>5. </a:t>
            </a:r>
          </a:p>
          <a:p>
            <a:pPr marL="0" indent="0" algn="ctr">
              <a:buNone/>
            </a:pPr>
            <a:r>
              <a:rPr lang="en-GB" sz="3600" dirty="0" err="1" smtClean="0"/>
              <a:t>Pobierz</a:t>
            </a:r>
            <a:r>
              <a:rPr lang="en-GB" sz="3600" dirty="0" smtClean="0"/>
              <a:t> </a:t>
            </a:r>
            <a:r>
              <a:rPr lang="en-GB" sz="3600" dirty="0" err="1" smtClean="0"/>
              <a:t>fakture</a:t>
            </a:r>
            <a:endParaRPr lang="en-GB" sz="36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83124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rezerwacji</a:t>
            </a:r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9241372" y="4892887"/>
            <a:ext cx="1952925" cy="874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Modul</a:t>
            </a:r>
            <a:endParaRPr lang="en-GB" sz="6900" dirty="0" smtClean="0">
              <a:solidFill>
                <a:srgbClr val="002060"/>
              </a:solidFill>
            </a:endParaRPr>
          </a:p>
          <a:p>
            <a:pPr marL="0" indent="0" algn="ctr">
              <a:buNone/>
            </a:pPr>
            <a:r>
              <a:rPr lang="en-GB" sz="6900" dirty="0" err="1" smtClean="0">
                <a:solidFill>
                  <a:srgbClr val="002060"/>
                </a:solidFill>
              </a:rPr>
              <a:t>finansowy</a:t>
            </a:r>
            <a:endParaRPr lang="en-GB" sz="3600" dirty="0">
              <a:solidFill>
                <a:srgbClr val="00206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9214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493985" y="4980104"/>
            <a:ext cx="128295" cy="110056"/>
          </a:xfrm>
          <a:prstGeom prst="line">
            <a:avLst/>
          </a:prstGeom>
          <a:ln w="317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19376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38070" y="622808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833476" y="2819968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473056" y="3242300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27045" y="3652526"/>
            <a:ext cx="51628" cy="4948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76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 smtClean="0"/>
              <a:t>Podsumowanie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9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Co </a:t>
            </a:r>
            <a:r>
              <a:rPr lang="en-GB" dirty="0" err="1" smtClean="0"/>
              <a:t>moze</a:t>
            </a:r>
            <a:r>
              <a:rPr lang="en-GB" dirty="0" smtClean="0"/>
              <a:t> </a:t>
            </a:r>
            <a:r>
              <a:rPr lang="en-GB" dirty="0" err="1" smtClean="0"/>
              <a:t>pojsc</a:t>
            </a:r>
            <a:r>
              <a:rPr lang="en-GB" dirty="0" smtClean="0"/>
              <a:t>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tak</a:t>
            </a:r>
            <a:r>
              <a:rPr lang="en-GB" dirty="0" smtClean="0"/>
              <a:t>?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600700" y="611429"/>
            <a:ext cx="80444" cy="952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324600" y="611428"/>
            <a:ext cx="80444" cy="952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667500" y="611427"/>
            <a:ext cx="80444" cy="952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439086" y="657225"/>
            <a:ext cx="0" cy="780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470836" y="657225"/>
            <a:ext cx="0" cy="780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65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smtClean="0"/>
              <a:t>Co </a:t>
            </a:r>
            <a:r>
              <a:rPr lang="en-GB" dirty="0" err="1" smtClean="0"/>
              <a:t>moze</a:t>
            </a:r>
            <a:r>
              <a:rPr lang="en-GB" dirty="0" smtClean="0"/>
              <a:t> </a:t>
            </a:r>
            <a:r>
              <a:rPr lang="en-GB" dirty="0" err="1" smtClean="0"/>
              <a:t>pojsc</a:t>
            </a:r>
            <a:r>
              <a:rPr lang="en-GB" dirty="0" smtClean="0"/>
              <a:t>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tak</a:t>
            </a:r>
            <a:r>
              <a:rPr lang="en-GB" dirty="0" smtClean="0"/>
              <a:t>?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380590" y="1378714"/>
            <a:ext cx="5430819" cy="1506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itle 1"/>
          <p:cNvSpPr txBox="1">
            <a:spLocks/>
          </p:cNvSpPr>
          <p:nvPr/>
        </p:nvSpPr>
        <p:spPr>
          <a:xfrm>
            <a:off x="614081" y="3034812"/>
            <a:ext cx="10515600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4000" dirty="0" smtClean="0"/>
              <a:t>WSZYSTKO!</a:t>
            </a:r>
            <a:endParaRPr lang="en-GB" sz="14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600700" y="611429"/>
            <a:ext cx="80444" cy="952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324600" y="611428"/>
            <a:ext cx="80444" cy="952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67500" y="611427"/>
            <a:ext cx="80444" cy="952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439086" y="657225"/>
            <a:ext cx="0" cy="780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470836" y="657225"/>
            <a:ext cx="0" cy="780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45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596" y="259514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6600" dirty="0" err="1" smtClean="0"/>
              <a:t>Zdarzenia</a:t>
            </a:r>
            <a:r>
              <a:rPr lang="en-GB" sz="6600" dirty="0" smtClean="0"/>
              <a:t> </a:t>
            </a:r>
            <a:r>
              <a:rPr lang="en-GB" sz="6600" dirty="0" err="1" smtClean="0"/>
              <a:t>pomagaja</a:t>
            </a:r>
            <a:r>
              <a:rPr lang="en-GB" sz="6600" dirty="0" smtClean="0"/>
              <a:t/>
            </a:r>
            <a:br>
              <a:rPr lang="en-GB" sz="6600" dirty="0" smtClean="0"/>
            </a:br>
            <a:r>
              <a:rPr lang="en-GB" sz="6600" dirty="0" err="1" smtClean="0"/>
              <a:t>Zarzadzac</a:t>
            </a:r>
            <a:r>
              <a:rPr lang="en-GB" sz="6600" dirty="0" smtClean="0"/>
              <a:t> </a:t>
            </a:r>
            <a:r>
              <a:rPr lang="en-GB" sz="6600" dirty="0" err="1" smtClean="0"/>
              <a:t>bledami</a:t>
            </a:r>
            <a:r>
              <a:rPr lang="en-GB" sz="6600" dirty="0" smtClean="0"/>
              <a:t/>
            </a:r>
            <a:br>
              <a:rPr lang="en-GB" sz="6600" dirty="0" smtClean="0"/>
            </a:br>
            <a:r>
              <a:rPr lang="en-GB" sz="6600" dirty="0" err="1" smtClean="0"/>
              <a:t>zamiast</a:t>
            </a:r>
            <a:r>
              <a:rPr lang="en-GB" sz="6600" dirty="0" smtClean="0"/>
              <a:t> </a:t>
            </a:r>
            <a:r>
              <a:rPr lang="en-GB" sz="6600" dirty="0" err="1" smtClean="0"/>
              <a:t>ich</a:t>
            </a:r>
            <a:r>
              <a:rPr lang="en-GB" sz="6600" dirty="0" smtClean="0"/>
              <a:t> </a:t>
            </a:r>
            <a:r>
              <a:rPr lang="en-GB" sz="6600" dirty="0" err="1" smtClean="0"/>
              <a:t>unikac</a:t>
            </a:r>
            <a:endParaRPr lang="en-GB" sz="66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770137" y="4580103"/>
            <a:ext cx="2513044" cy="1057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130421" y="3592286"/>
            <a:ext cx="5501950" cy="964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269548" y="2628084"/>
            <a:ext cx="198715" cy="19055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849785" y="3169731"/>
            <a:ext cx="198715" cy="19055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829663" y="2708628"/>
            <a:ext cx="198715" cy="19055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670471" y="3642724"/>
            <a:ext cx="198715" cy="19055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14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 smtClean="0"/>
              <a:t>Kiedy</a:t>
            </a:r>
            <a:r>
              <a:rPr lang="en-GB" dirty="0" smtClean="0"/>
              <a:t> jest </a:t>
            </a:r>
            <a:r>
              <a:rPr lang="en-GB" dirty="0" err="1" smtClean="0"/>
              <a:t>teraz</a:t>
            </a:r>
            <a:r>
              <a:rPr lang="en-GB" dirty="0" smtClean="0"/>
              <a:t>?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24026">
            <a:off x="838200" y="2466372"/>
            <a:ext cx="10684801" cy="28432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63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596" y="259514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GB" sz="6600" dirty="0" err="1" smtClean="0"/>
              <a:t>Informacja</a:t>
            </a:r>
            <a:r>
              <a:rPr lang="en-GB" sz="6600" dirty="0" smtClean="0"/>
              <a:t> ma </a:t>
            </a:r>
            <a:r>
              <a:rPr lang="en-GB" sz="6600" dirty="0" err="1" smtClean="0"/>
              <a:t>opoznienie</a:t>
            </a:r>
            <a:r>
              <a:rPr lang="en-GB" sz="6600" dirty="0" smtClean="0"/>
              <a:t/>
            </a:r>
            <a:br>
              <a:rPr lang="en-GB" sz="6600" dirty="0" smtClean="0"/>
            </a:br>
            <a:r>
              <a:rPr lang="en-GB" sz="6600" dirty="0" err="1" smtClean="0"/>
              <a:t>Nie</a:t>
            </a:r>
            <a:r>
              <a:rPr lang="en-GB" sz="6600" dirty="0" smtClean="0"/>
              <a:t> ma </a:t>
            </a:r>
            <a:r>
              <a:rPr lang="en-GB" sz="6600" dirty="0" err="1" smtClean="0"/>
              <a:t>teraz</a:t>
            </a:r>
            <a:r>
              <a:rPr lang="en-GB" sz="6600" dirty="0" smtClean="0"/>
              <a:t/>
            </a:r>
            <a:br>
              <a:rPr lang="en-GB" sz="6600" dirty="0" smtClean="0"/>
            </a:br>
            <a:r>
              <a:rPr lang="en-GB" sz="6600" dirty="0"/>
              <a:t/>
            </a:r>
            <a:br>
              <a:rPr lang="en-GB" sz="6600" dirty="0"/>
            </a:br>
            <a:r>
              <a:rPr lang="en-GB" sz="4400" dirty="0" err="1" smtClean="0"/>
              <a:t>Informacja</a:t>
            </a:r>
            <a:r>
              <a:rPr lang="en-GB" sz="4400" dirty="0" smtClean="0"/>
              <a:t> </a:t>
            </a:r>
            <a:r>
              <a:rPr lang="en-GB" sz="4400" dirty="0" err="1" smtClean="0"/>
              <a:t>zawsze</a:t>
            </a:r>
            <a:r>
              <a:rPr lang="en-GB" sz="4400" dirty="0" smtClean="0"/>
              <a:t/>
            </a:r>
            <a:br>
              <a:rPr lang="en-GB" sz="4400" dirty="0" smtClean="0"/>
            </a:br>
            <a:r>
              <a:rPr lang="en-GB" sz="4400" dirty="0" err="1" smtClean="0"/>
              <a:t>Dotyczy</a:t>
            </a:r>
            <a:r>
              <a:rPr lang="en-GB" sz="4400" dirty="0" smtClean="0"/>
              <a:t> </a:t>
            </a:r>
            <a:r>
              <a:rPr lang="en-GB" sz="4400" dirty="0" err="1" smtClean="0"/>
              <a:t>przeszlosci</a:t>
            </a:r>
            <a:endParaRPr lang="en-GB" sz="4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838950" y="2111825"/>
            <a:ext cx="3524250" cy="694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3209731" y="2968056"/>
            <a:ext cx="5501950" cy="9641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545110" y="1160317"/>
            <a:ext cx="198715" cy="19055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983260" y="1160317"/>
            <a:ext cx="198715" cy="19055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078385" y="4846523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569881" y="4551248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12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2980">
            <a:off x="3201477" y="1448867"/>
            <a:ext cx="6090259" cy="3781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85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EVENT-Driven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err="1" smtClean="0"/>
              <a:t>Pomaga</a:t>
            </a:r>
            <a:r>
              <a:rPr lang="en-GB" dirty="0" smtClean="0"/>
              <a:t> w:</a:t>
            </a:r>
          </a:p>
          <a:p>
            <a:r>
              <a:rPr lang="en-GB" dirty="0" err="1" smtClean="0"/>
              <a:t>przewidywalnosci</a:t>
            </a:r>
            <a:endParaRPr lang="en-GB" dirty="0" smtClean="0"/>
          </a:p>
          <a:p>
            <a:r>
              <a:rPr lang="en-GB" dirty="0" err="1" smtClean="0"/>
              <a:t>szybszym</a:t>
            </a:r>
            <a:r>
              <a:rPr lang="en-GB" dirty="0" smtClean="0"/>
              <a:t> </a:t>
            </a:r>
            <a:r>
              <a:rPr lang="en-GB" dirty="0" err="1" smtClean="0"/>
              <a:t>zmierzaniu</a:t>
            </a:r>
            <a:r>
              <a:rPr lang="en-GB" dirty="0" smtClean="0"/>
              <a:t> Do </a:t>
            </a:r>
            <a:r>
              <a:rPr lang="en-GB" dirty="0" err="1" smtClean="0"/>
              <a:t>zywotnych</a:t>
            </a:r>
            <a:r>
              <a:rPr lang="en-GB" dirty="0" smtClean="0"/>
              <a:t> I </a:t>
            </a:r>
            <a:r>
              <a:rPr lang="en-GB" dirty="0" err="1" smtClean="0"/>
              <a:t>skalowalnych</a:t>
            </a:r>
            <a:r>
              <a:rPr lang="en-GB" dirty="0" smtClean="0"/>
              <a:t> </a:t>
            </a:r>
            <a:r>
              <a:rPr lang="en-GB" dirty="0" err="1" smtClean="0"/>
              <a:t>architektur</a:t>
            </a:r>
            <a:endParaRPr lang="en-GB" dirty="0" smtClean="0"/>
          </a:p>
          <a:p>
            <a:r>
              <a:rPr lang="en-GB" dirty="0" err="1" smtClean="0"/>
              <a:t>Budowaniu</a:t>
            </a:r>
            <a:r>
              <a:rPr lang="en-GB" dirty="0" smtClean="0"/>
              <a:t> </a:t>
            </a:r>
            <a:r>
              <a:rPr lang="en-GB" dirty="0" err="1" smtClean="0"/>
              <a:t>autonomicznych</a:t>
            </a:r>
            <a:r>
              <a:rPr lang="en-GB" dirty="0" smtClean="0"/>
              <a:t> </a:t>
            </a:r>
            <a:r>
              <a:rPr lang="en-GB" dirty="0" err="1" smtClean="0"/>
              <a:t>serwisow</a:t>
            </a:r>
            <a:endParaRPr lang="en-GB" dirty="0" smtClean="0"/>
          </a:p>
          <a:p>
            <a:r>
              <a:rPr lang="en-GB" dirty="0" err="1" smtClean="0"/>
              <a:t>Byciu</a:t>
            </a:r>
            <a:r>
              <a:rPr lang="en-GB" dirty="0" smtClean="0"/>
              <a:t> </a:t>
            </a:r>
            <a:r>
              <a:rPr lang="en-GB" dirty="0" err="1" smtClean="0"/>
              <a:t>odpornym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bledy</a:t>
            </a:r>
            <a:endParaRPr lang="en-GB" dirty="0" smtClean="0"/>
          </a:p>
          <a:p>
            <a:r>
              <a:rPr lang="en-GB" dirty="0" err="1" smtClean="0"/>
              <a:t>ZBalansowaniu</a:t>
            </a:r>
            <a:r>
              <a:rPr lang="en-GB" dirty="0" smtClean="0"/>
              <a:t> </a:t>
            </a:r>
            <a:r>
              <a:rPr lang="en-GB" dirty="0" err="1" smtClean="0"/>
              <a:t>Pewnosci</a:t>
            </a:r>
            <a:r>
              <a:rPr lang="en-GB" dirty="0" smtClean="0"/>
              <a:t> I </a:t>
            </a:r>
            <a:r>
              <a:rPr lang="en-GB" smtClean="0"/>
              <a:t>niepewnosci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184849" y="1411695"/>
            <a:ext cx="5822302" cy="812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6456395" y="3501363"/>
            <a:ext cx="1803918" cy="7085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375877" y="4049081"/>
            <a:ext cx="2258008" cy="354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575228" y="5239352"/>
            <a:ext cx="3648269" cy="12062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927799" y="4678057"/>
            <a:ext cx="2528596" cy="6599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254967" y="2898525"/>
            <a:ext cx="3652935" cy="9537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347612" y="5938564"/>
            <a:ext cx="1969070" cy="1347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633754" y="5890879"/>
            <a:ext cx="2528596" cy="9537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55465" y="2404434"/>
            <a:ext cx="8779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91685" y="2404434"/>
            <a:ext cx="8779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359525" y="3026908"/>
            <a:ext cx="143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391275" y="3026908"/>
            <a:ext cx="143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330565" y="4122789"/>
            <a:ext cx="8779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409565" y="4974233"/>
            <a:ext cx="146685" cy="14066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683885" y="5348641"/>
            <a:ext cx="8779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560986" y="5344925"/>
            <a:ext cx="8779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635365" y="4427589"/>
            <a:ext cx="87797" cy="841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90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trans="52000" numberOfShades="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5559" y="1753963"/>
            <a:ext cx="5358135" cy="5104037"/>
          </a:xfrm>
          <a:prstGeom prst="rect">
            <a:avLst/>
          </a:prstGeom>
          <a:effectLst>
            <a:outerShdw blurRad="139700" dist="63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 smtClean="0"/>
              <a:t>Wybor</a:t>
            </a:r>
            <a:r>
              <a:rPr lang="en-GB" dirty="0" smtClean="0"/>
              <a:t> </a:t>
            </a:r>
            <a:r>
              <a:rPr lang="en-GB" dirty="0" err="1" smtClean="0"/>
              <a:t>nalezy</a:t>
            </a:r>
            <a:r>
              <a:rPr lang="en-GB" dirty="0" smtClean="0"/>
              <a:t> do </a:t>
            </a:r>
            <a:r>
              <a:rPr lang="en-GB" dirty="0" err="1" smtClean="0"/>
              <a:t>Ciebie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184849" y="1411695"/>
            <a:ext cx="5822302" cy="812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10000" y="592377"/>
            <a:ext cx="80444" cy="952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261536" y="638175"/>
            <a:ext cx="0" cy="780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285666" y="638175"/>
            <a:ext cx="0" cy="7801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38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Klasyczne</a:t>
            </a:r>
            <a:r>
              <a:rPr lang="en-GB" dirty="0" smtClean="0"/>
              <a:t> </a:t>
            </a:r>
            <a:r>
              <a:rPr lang="en-GB" dirty="0" err="1" smtClean="0"/>
              <a:t>podejscie</a:t>
            </a:r>
            <a:r>
              <a:rPr lang="en-GB" dirty="0" smtClean="0"/>
              <a:t> - </a:t>
            </a:r>
            <a:r>
              <a:rPr lang="en-GB" dirty="0" err="1" smtClean="0"/>
              <a:t>monolit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6248" y="1318862"/>
            <a:ext cx="5880726" cy="6015022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02398" y="6111952"/>
            <a:ext cx="11387203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600" dirty="0" err="1" smtClean="0"/>
              <a:t>Wszystkie</a:t>
            </a:r>
            <a:r>
              <a:rPr lang="en-GB" sz="3600" dirty="0" smtClean="0"/>
              <a:t> </a:t>
            </a:r>
            <a:r>
              <a:rPr lang="en-GB" sz="3600" dirty="0" err="1" smtClean="0"/>
              <a:t>requesty</a:t>
            </a:r>
            <a:r>
              <a:rPr lang="en-GB" sz="3600" dirty="0" smtClean="0"/>
              <a:t> </a:t>
            </a:r>
            <a:r>
              <a:rPr lang="en-GB" sz="3600" dirty="0" err="1" smtClean="0"/>
              <a:t>uzytkownikow</a:t>
            </a:r>
            <a:r>
              <a:rPr lang="en-GB" sz="3600" dirty="0" smtClean="0"/>
              <a:t> </a:t>
            </a:r>
            <a:r>
              <a:rPr lang="en-GB" sz="3600" dirty="0" err="1" smtClean="0"/>
              <a:t>ida</a:t>
            </a:r>
            <a:r>
              <a:rPr lang="en-GB" sz="3600" dirty="0" smtClean="0"/>
              <a:t> do </a:t>
            </a:r>
            <a:r>
              <a:rPr lang="en-GB" sz="3600" dirty="0" err="1" smtClean="0"/>
              <a:t>jednego</a:t>
            </a:r>
            <a:r>
              <a:rPr lang="en-GB" sz="3600" dirty="0" smtClean="0"/>
              <a:t> </a:t>
            </a:r>
            <a:r>
              <a:rPr lang="en-GB" sz="3600" dirty="0" err="1" smtClean="0"/>
              <a:t>serwera</a:t>
            </a:r>
            <a:endParaRPr lang="en-GB" sz="36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87445" y="3450133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br>
              <a:rPr lang="en-GB" sz="3600" dirty="0" smtClean="0"/>
            </a:b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05301" y="3575268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 smtClean="0"/>
              <a:t>Wyszukaj</a:t>
            </a:r>
            <a:endParaRPr lang="en-GB" sz="3600" dirty="0" smtClean="0"/>
          </a:p>
          <a:p>
            <a:pPr marL="0" indent="0" algn="ctr">
              <a:buNone/>
            </a:pPr>
            <a:r>
              <a:rPr lang="en-GB" sz="3600" dirty="0" err="1" smtClean="0"/>
              <a:t>wydarzenie</a:t>
            </a:r>
            <a:endParaRPr lang="en-GB" sz="3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854851" y="3374352"/>
            <a:ext cx="2075947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 smtClean="0"/>
              <a:t>Zarez</a:t>
            </a:r>
            <a:r>
              <a:rPr lang="en-GB" sz="3600" dirty="0" smtClean="0"/>
              <a:t>  </a:t>
            </a:r>
            <a:r>
              <a:rPr lang="en-GB" sz="3600" dirty="0" err="1" smtClean="0"/>
              <a:t>erwuj</a:t>
            </a:r>
            <a:endParaRPr lang="en-GB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739340" y="1440417"/>
            <a:ext cx="6071173" cy="1251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536775" y="524837"/>
            <a:ext cx="150474" cy="18263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602480" y="6156013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17720" y="6156012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25896" y="6560452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375276" y="6067525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66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Dziękuję</a:t>
            </a:r>
            <a:r>
              <a:rPr lang="en-GB" dirty="0" smtClean="0"/>
              <a:t> </a:t>
            </a:r>
            <a:r>
              <a:rPr lang="en-GB" dirty="0" err="1" smtClean="0"/>
              <a:t>wszystkim</a:t>
            </a:r>
            <a:r>
              <a:rPr lang="en-GB" dirty="0" smtClean="0"/>
              <a:t> </a:t>
            </a:r>
            <a:r>
              <a:rPr lang="en-GB" dirty="0" err="1" smtClean="0"/>
              <a:t>za</a:t>
            </a:r>
            <a:r>
              <a:rPr lang="en-GB" dirty="0" smtClean="0"/>
              <a:t> </a:t>
            </a:r>
            <a:r>
              <a:rPr lang="en-GB" dirty="0" err="1" smtClean="0"/>
              <a:t>uwagę</a:t>
            </a:r>
            <a:r>
              <a:rPr lang="en-GB" dirty="0" smtClean="0"/>
              <a:t>! :)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Klasyczne</a:t>
            </a:r>
            <a:r>
              <a:rPr lang="en-GB" dirty="0" smtClean="0"/>
              <a:t> </a:t>
            </a:r>
            <a:r>
              <a:rPr lang="en-GB" dirty="0" err="1" smtClean="0"/>
              <a:t>podejscie</a:t>
            </a:r>
            <a:r>
              <a:rPr lang="en-GB" dirty="0" smtClean="0"/>
              <a:t> - </a:t>
            </a:r>
            <a:r>
              <a:rPr lang="en-GB" dirty="0" err="1" smtClean="0"/>
              <a:t>monolit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663" y="1283706"/>
            <a:ext cx="6022947" cy="616049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02398" y="6111952"/>
            <a:ext cx="11387203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3600" dirty="0" err="1" smtClean="0"/>
              <a:t>Jesli</a:t>
            </a:r>
            <a:r>
              <a:rPr lang="en-GB" sz="3600" dirty="0" smtClean="0"/>
              <a:t> </a:t>
            </a:r>
            <a:r>
              <a:rPr lang="en-GB" sz="3600" dirty="0" err="1" smtClean="0"/>
              <a:t>serwer</a:t>
            </a:r>
            <a:r>
              <a:rPr lang="en-GB" sz="3600" dirty="0" smtClean="0"/>
              <a:t> jest </a:t>
            </a:r>
            <a:r>
              <a:rPr lang="en-GB" sz="3600" dirty="0" err="1" smtClean="0"/>
              <a:t>niedostepny</a:t>
            </a:r>
            <a:r>
              <a:rPr lang="en-GB" sz="3600" dirty="0" smtClean="0"/>
              <a:t> – </a:t>
            </a:r>
            <a:r>
              <a:rPr lang="en-GB" sz="3600" dirty="0" err="1" smtClean="0"/>
              <a:t>zaden</a:t>
            </a:r>
            <a:r>
              <a:rPr lang="en-GB" sz="3600" dirty="0" smtClean="0"/>
              <a:t> Request </a:t>
            </a:r>
            <a:r>
              <a:rPr lang="en-GB" sz="3600" dirty="0" err="1" smtClean="0"/>
              <a:t>nie</a:t>
            </a:r>
            <a:r>
              <a:rPr lang="en-GB" sz="3600" dirty="0" smtClean="0"/>
              <a:t> </a:t>
            </a:r>
            <a:r>
              <a:rPr lang="en-GB" sz="3600" dirty="0" err="1" smtClean="0"/>
              <a:t>zostanie</a:t>
            </a:r>
            <a:r>
              <a:rPr lang="en-GB" sz="3600" dirty="0" smtClean="0"/>
              <a:t> </a:t>
            </a:r>
            <a:r>
              <a:rPr lang="en-GB" sz="3600" dirty="0" err="1" smtClean="0"/>
              <a:t>przetworzony</a:t>
            </a:r>
            <a:endParaRPr lang="en-GB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87445" y="3450133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br>
              <a:rPr lang="en-GB" sz="3600" dirty="0" smtClean="0"/>
            </a:b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905301" y="3575268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 smtClean="0"/>
              <a:t>Wyszukaj</a:t>
            </a:r>
            <a:endParaRPr lang="en-GB" sz="3600" dirty="0" smtClean="0"/>
          </a:p>
          <a:p>
            <a:pPr marL="0" indent="0" algn="ctr">
              <a:buNone/>
            </a:pPr>
            <a:r>
              <a:rPr lang="en-GB" sz="3600" dirty="0" err="1" smtClean="0"/>
              <a:t>wydarzenie</a:t>
            </a:r>
            <a:endParaRPr lang="en-GB" sz="3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739340" y="1440417"/>
            <a:ext cx="6071173" cy="12513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>
            <a:off x="4854851" y="3374352"/>
            <a:ext cx="2075947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 smtClean="0"/>
              <a:t>Zarez</a:t>
            </a:r>
            <a:r>
              <a:rPr lang="en-GB" sz="3600" dirty="0" smtClean="0"/>
              <a:t>  </a:t>
            </a:r>
            <a:r>
              <a:rPr lang="en-GB" sz="3600" dirty="0" err="1" smtClean="0"/>
              <a:t>erwuj</a:t>
            </a:r>
            <a:endParaRPr lang="en-GB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363596" y="6374564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417820" y="6036172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433060" y="6036171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7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Mikroserwisy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2398" y="6111952"/>
            <a:ext cx="11387203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 smtClean="0"/>
              <a:t>Dzielimy</a:t>
            </a:r>
            <a:r>
              <a:rPr lang="en-GB" sz="3600" dirty="0" smtClean="0"/>
              <a:t> </a:t>
            </a:r>
            <a:r>
              <a:rPr lang="en-GB" sz="3600" dirty="0" err="1" smtClean="0"/>
              <a:t>nasz</a:t>
            </a:r>
            <a:r>
              <a:rPr lang="en-GB" sz="3600" dirty="0" smtClean="0"/>
              <a:t> </a:t>
            </a:r>
            <a:r>
              <a:rPr lang="en-GB" sz="3600" dirty="0" err="1" smtClean="0"/>
              <a:t>monolit</a:t>
            </a:r>
            <a:r>
              <a:rPr lang="en-GB" sz="3600" dirty="0" smtClean="0"/>
              <a:t> </a:t>
            </a:r>
            <a:r>
              <a:rPr lang="en-GB" sz="3600" dirty="0" err="1" smtClean="0"/>
              <a:t>na</a:t>
            </a:r>
            <a:r>
              <a:rPr lang="en-GB" sz="3600" dirty="0" smtClean="0"/>
              <a:t> </a:t>
            </a:r>
            <a:r>
              <a:rPr lang="en-GB" sz="3600" dirty="0" err="1" smtClean="0"/>
              <a:t>niezalezne</a:t>
            </a:r>
            <a:r>
              <a:rPr lang="en-GB" sz="3600" dirty="0" smtClean="0"/>
              <a:t> </a:t>
            </a:r>
            <a:r>
              <a:rPr lang="en-GB" sz="3600" dirty="0" err="1" smtClean="0"/>
              <a:t>serwisy</a:t>
            </a:r>
            <a:endParaRPr lang="en-GB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61" y="1318862"/>
            <a:ext cx="5770876" cy="590266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723888" y="3249216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 smtClean="0"/>
              <a:t>Dodaj</a:t>
            </a:r>
            <a:r>
              <a:rPr lang="en-GB" sz="3600" dirty="0" smtClean="0"/>
              <a:t> </a:t>
            </a:r>
            <a:br>
              <a:rPr lang="en-GB" sz="3600" dirty="0" smtClean="0"/>
            </a:br>
            <a:r>
              <a:rPr lang="en-GB" sz="3600" dirty="0" err="1" smtClean="0"/>
              <a:t>konto</a:t>
            </a:r>
            <a:endParaRPr lang="en-GB" sz="36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755398" y="3245737"/>
            <a:ext cx="1649808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 smtClean="0"/>
              <a:t>Wyszukaj</a:t>
            </a:r>
            <a:endParaRPr lang="en-GB" sz="3600" dirty="0" smtClean="0"/>
          </a:p>
          <a:p>
            <a:pPr marL="0" indent="0" algn="ctr">
              <a:buNone/>
            </a:pPr>
            <a:r>
              <a:rPr lang="en-GB" sz="3600" dirty="0" err="1" smtClean="0"/>
              <a:t>wydarzenie</a:t>
            </a:r>
            <a:endParaRPr lang="en-GB" sz="36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120041" y="1364636"/>
            <a:ext cx="3951916" cy="121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5026972" y="3514202"/>
            <a:ext cx="2075947" cy="6521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 err="1" smtClean="0"/>
              <a:t>Zarez</a:t>
            </a:r>
            <a:r>
              <a:rPr lang="en-GB" sz="3600" dirty="0" smtClean="0"/>
              <a:t>  </a:t>
            </a:r>
            <a:r>
              <a:rPr lang="en-GB" sz="3600" dirty="0" err="1" smtClean="0"/>
              <a:t>erwuj</a:t>
            </a:r>
            <a:endParaRPr lang="en-GB" sz="36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206740" y="6167680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21980" y="6167679"/>
            <a:ext cx="1060" cy="634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17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9019</TotalTime>
  <Words>2346</Words>
  <Application>Microsoft Office PowerPoint</Application>
  <PresentationFormat>Widescreen</PresentationFormat>
  <Paragraphs>709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Dominique</vt:lpstr>
      <vt:lpstr>Arial</vt:lpstr>
      <vt:lpstr>Calibri</vt:lpstr>
      <vt:lpstr>Office Theme</vt:lpstr>
      <vt:lpstr>Blaski I Cienie Event-Driven Design</vt:lpstr>
      <vt:lpstr>Kilka slow o mnie</vt:lpstr>
      <vt:lpstr>PowerPoint Presentation</vt:lpstr>
      <vt:lpstr>Opis problemu/sytuacji</vt:lpstr>
      <vt:lpstr>Opis problemu/sytuacji</vt:lpstr>
      <vt:lpstr>Opis problemu/sytuacji</vt:lpstr>
      <vt:lpstr>Klasyczne podejscie - monolit</vt:lpstr>
      <vt:lpstr>Klasyczne podejscie - monolit</vt:lpstr>
      <vt:lpstr>Mikroserwisy</vt:lpstr>
      <vt:lpstr>Mikroserwisy</vt:lpstr>
      <vt:lpstr>Mikroserwisy</vt:lpstr>
      <vt:lpstr>Mikroserwisy</vt:lpstr>
      <vt:lpstr>Mikroserwisy</vt:lpstr>
      <vt:lpstr>Mikroserwisy</vt:lpstr>
      <vt:lpstr>Mikroserwisy</vt:lpstr>
      <vt:lpstr>Event-Driven Design - Poczatki</vt:lpstr>
      <vt:lpstr>Event-Driven Design - Poczatki</vt:lpstr>
      <vt:lpstr>Streaming system</vt:lpstr>
      <vt:lpstr>Streaming system</vt:lpstr>
      <vt:lpstr>Streaming system</vt:lpstr>
      <vt:lpstr>Streaming system</vt:lpstr>
      <vt:lpstr>Streaming system</vt:lpstr>
      <vt:lpstr>Event-driven services</vt:lpstr>
      <vt:lpstr>Eventual Consistency</vt:lpstr>
      <vt:lpstr>Eventual Consistency</vt:lpstr>
      <vt:lpstr>Eventual Consistency</vt:lpstr>
      <vt:lpstr>Eventual Consistency</vt:lpstr>
      <vt:lpstr>Eventual Consistency</vt:lpstr>
      <vt:lpstr>Eventual Consistency</vt:lpstr>
      <vt:lpstr>Eventual Consistency</vt:lpstr>
      <vt:lpstr>Eventual Consistency</vt:lpstr>
      <vt:lpstr>Causal Consistency</vt:lpstr>
      <vt:lpstr>Causal Consistency</vt:lpstr>
      <vt:lpstr>Causal Consistency</vt:lpstr>
      <vt:lpstr>Streaming system</vt:lpstr>
      <vt:lpstr>Streaming system</vt:lpstr>
      <vt:lpstr>Causal Consistency</vt:lpstr>
      <vt:lpstr>Causal Consistency</vt:lpstr>
      <vt:lpstr>Causal Consistency</vt:lpstr>
      <vt:lpstr>Kolejnosc zdarzen</vt:lpstr>
      <vt:lpstr>Causal Consistency</vt:lpstr>
      <vt:lpstr>Idempotency</vt:lpstr>
      <vt:lpstr>Idempotency</vt:lpstr>
      <vt:lpstr>Idempotency</vt:lpstr>
      <vt:lpstr>Idempotency</vt:lpstr>
      <vt:lpstr>Idempotency</vt:lpstr>
      <vt:lpstr>Idempotency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Rozproszone procesy</vt:lpstr>
      <vt:lpstr>Migracje danych</vt:lpstr>
      <vt:lpstr>Podsumowanie</vt:lpstr>
      <vt:lpstr>Co moze pojsc nie tak?</vt:lpstr>
      <vt:lpstr>Co moze pojsc nie tak?</vt:lpstr>
      <vt:lpstr>Zdarzenia pomagaja Zarzadzac bledami zamiast ich unikac</vt:lpstr>
      <vt:lpstr>Kiedy jest teraz?</vt:lpstr>
      <vt:lpstr>Informacja ma opoznienie Nie ma teraz  Informacja zawsze Dotyczy przeszlosci</vt:lpstr>
      <vt:lpstr>PowerPoint Presentation</vt:lpstr>
      <vt:lpstr>EVENT-Driven design</vt:lpstr>
      <vt:lpstr>Wybor nalezy do Ciebie</vt:lpstr>
      <vt:lpstr>Dziękuję wszystkim za uwagę!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206</cp:revision>
  <cp:lastPrinted>2019-05-08T12:52:32Z</cp:lastPrinted>
  <dcterms:created xsi:type="dcterms:W3CDTF">2019-05-07T16:08:34Z</dcterms:created>
  <dcterms:modified xsi:type="dcterms:W3CDTF">2019-11-24T22:19:59Z</dcterms:modified>
</cp:coreProperties>
</file>